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  <p:sldId id="256" r:id="rId9"/>
    <p:sldId id="264" r:id="rId10"/>
    <p:sldId id="266" r:id="rId11"/>
    <p:sldId id="267" r:id="rId12"/>
    <p:sldId id="271" r:id="rId13"/>
    <p:sldId id="268" r:id="rId14"/>
    <p:sldId id="269" r:id="rId15"/>
    <p:sldId id="270" r:id="rId16"/>
    <p:sldId id="265" r:id="rId17"/>
    <p:sldId id="272" r:id="rId18"/>
    <p:sldId id="273" r:id="rId19"/>
    <p:sldId id="274" r:id="rId20"/>
    <p:sldId id="286" r:id="rId21"/>
    <p:sldId id="284" r:id="rId22"/>
    <p:sldId id="285" r:id="rId23"/>
    <p:sldId id="280" r:id="rId24"/>
    <p:sldId id="290" r:id="rId25"/>
    <p:sldId id="288" r:id="rId26"/>
    <p:sldId id="289" r:id="rId27"/>
    <p:sldId id="278" r:id="rId28"/>
    <p:sldId id="291" r:id="rId29"/>
    <p:sldId id="292" r:id="rId30"/>
    <p:sldId id="293" r:id="rId31"/>
    <p:sldId id="281" r:id="rId32"/>
    <p:sldId id="294" r:id="rId33"/>
    <p:sldId id="295" r:id="rId34"/>
    <p:sldId id="296" r:id="rId35"/>
    <p:sldId id="282" r:id="rId36"/>
    <p:sldId id="287" r:id="rId37"/>
    <p:sldId id="276" r:id="rId38"/>
    <p:sldId id="275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192547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slide" Target="../slides/slide9.xml"/><Relationship Id="rId1" Type="http://schemas.openxmlformats.org/officeDocument/2006/relationships/slide" Target="../slides/slide3.xml"/><Relationship Id="rId5" Type="http://schemas.openxmlformats.org/officeDocument/2006/relationships/slide" Target="../slides/slide18.xml"/><Relationship Id="rId4" Type="http://schemas.openxmlformats.org/officeDocument/2006/relationships/hyperlink" Target="K8%20BS%20MATEMATIKA%20SMT%201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DE93A-A85C-4624-AC03-FA4BB4521F8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0A4C47-7616-4ACE-8A8B-2A825470091A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8B35B7F4-FB0E-4FC1-8727-0D3830D5C5B8}" type="parTrans" cxnId="{6B7C243A-B187-4C93-A0B0-04959AD138E8}">
      <dgm:prSet/>
      <dgm:spPr/>
      <dgm:t>
        <a:bodyPr/>
        <a:lstStyle/>
        <a:p>
          <a:endParaRPr lang="en-US"/>
        </a:p>
      </dgm:t>
    </dgm:pt>
    <dgm:pt modelId="{53A23528-72D3-43B9-A500-AE972FFFF427}" type="sibTrans" cxnId="{6B7C243A-B187-4C93-A0B0-04959AD138E8}">
      <dgm:prSet/>
      <dgm:spPr/>
      <dgm:t>
        <a:bodyPr/>
        <a:lstStyle/>
        <a:p>
          <a:endParaRPr lang="en-US"/>
        </a:p>
      </dgm:t>
    </dgm:pt>
    <dgm:pt modelId="{E2368902-AE9E-4FE6-84EF-CFBC9A7CEFFA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1" action="ppaction://hlinksldjump"/>
            </a:rPr>
            <a:t>Materi</a:t>
          </a:r>
          <a:r>
            <a:rPr lang="en-US" dirty="0" smtClean="0"/>
            <a:t> </a:t>
          </a:r>
          <a:endParaRPr lang="en-US" dirty="0"/>
        </a:p>
      </dgm:t>
    </dgm:pt>
    <dgm:pt modelId="{66277DC8-343A-497D-B4C5-32CC4E1FE5A2}" type="parTrans" cxnId="{931C94BC-26F6-48ED-9B0D-FBF0B4B0687F}">
      <dgm:prSet/>
      <dgm:spPr/>
      <dgm:t>
        <a:bodyPr/>
        <a:lstStyle/>
        <a:p>
          <a:endParaRPr lang="en-US"/>
        </a:p>
      </dgm:t>
    </dgm:pt>
    <dgm:pt modelId="{3F082F58-2D51-4BE5-8C64-748CD5BB11FB}" type="sibTrans" cxnId="{931C94BC-26F6-48ED-9B0D-FBF0B4B0687F}">
      <dgm:prSet/>
      <dgm:spPr/>
      <dgm:t>
        <a:bodyPr/>
        <a:lstStyle/>
        <a:p>
          <a:endParaRPr lang="en-US"/>
        </a:p>
      </dgm:t>
    </dgm:pt>
    <dgm:pt modelId="{A398133D-85D5-4ABC-B6EA-55C984828BC3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184EC26E-5DCF-4EDD-9CC6-AEEE1ECC420B}" type="parTrans" cxnId="{15766613-5EC2-4464-94C5-501813D71602}">
      <dgm:prSet/>
      <dgm:spPr/>
      <dgm:t>
        <a:bodyPr/>
        <a:lstStyle/>
        <a:p>
          <a:endParaRPr lang="en-US"/>
        </a:p>
      </dgm:t>
    </dgm:pt>
    <dgm:pt modelId="{2054D38F-AB8F-470A-A2D8-307D53CAC915}" type="sibTrans" cxnId="{15766613-5EC2-4464-94C5-501813D71602}">
      <dgm:prSet/>
      <dgm:spPr/>
      <dgm:t>
        <a:bodyPr/>
        <a:lstStyle/>
        <a:p>
          <a:endParaRPr lang="en-US"/>
        </a:p>
      </dgm:t>
    </dgm:pt>
    <dgm:pt modelId="{B4BEF4ED-EBA1-49EA-BBBF-6AC04ED5EB37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2" action="ppaction://hlinksldjump"/>
            </a:rPr>
            <a:t>Contoh</a:t>
          </a:r>
          <a:r>
            <a:rPr lang="en-US" dirty="0" smtClean="0">
              <a:hlinkClick xmlns:r="http://schemas.openxmlformats.org/officeDocument/2006/relationships" r:id="rId2" action="ppaction://hlinksldjump"/>
            </a:rPr>
            <a:t>  </a:t>
          </a:r>
          <a:r>
            <a:rPr lang="en-US" dirty="0" err="1" smtClean="0">
              <a:hlinkClick xmlns:r="http://schemas.openxmlformats.org/officeDocument/2006/relationships" r:id="rId2" action="ppaction://hlinksldjump"/>
            </a:rPr>
            <a:t>soal</a:t>
          </a:r>
          <a:endParaRPr lang="en-US" dirty="0"/>
        </a:p>
      </dgm:t>
    </dgm:pt>
    <dgm:pt modelId="{969F3F32-26FC-42CC-BC3E-999C4E876DCC}" type="parTrans" cxnId="{B31DADE1-BFDC-443A-A6C0-7BA0384728EA}">
      <dgm:prSet/>
      <dgm:spPr/>
      <dgm:t>
        <a:bodyPr/>
        <a:lstStyle/>
        <a:p>
          <a:endParaRPr lang="en-US"/>
        </a:p>
      </dgm:t>
    </dgm:pt>
    <dgm:pt modelId="{C1EEEDED-9E6E-4367-B395-C7CDF5F112B9}" type="sibTrans" cxnId="{B31DADE1-BFDC-443A-A6C0-7BA0384728EA}">
      <dgm:prSet/>
      <dgm:spPr/>
      <dgm:t>
        <a:bodyPr/>
        <a:lstStyle/>
        <a:p>
          <a:endParaRPr lang="en-US"/>
        </a:p>
      </dgm:t>
    </dgm:pt>
    <dgm:pt modelId="{E24EB03C-D2BA-41A8-AC71-42F8C383B9F5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A68ED84C-A6E7-4EB7-85F0-9029F3E25704}" type="parTrans" cxnId="{2833451B-12B1-4406-ADCA-6333BF30370B}">
      <dgm:prSet/>
      <dgm:spPr/>
      <dgm:t>
        <a:bodyPr/>
        <a:lstStyle/>
        <a:p>
          <a:endParaRPr lang="en-US"/>
        </a:p>
      </dgm:t>
    </dgm:pt>
    <dgm:pt modelId="{041638D3-716E-4ED9-B332-BDEFE0B8D965}" type="sibTrans" cxnId="{2833451B-12B1-4406-ADCA-6333BF30370B}">
      <dgm:prSet/>
      <dgm:spPr/>
      <dgm:t>
        <a:bodyPr/>
        <a:lstStyle/>
        <a:p>
          <a:endParaRPr lang="en-US"/>
        </a:p>
      </dgm:t>
    </dgm:pt>
    <dgm:pt modelId="{B5955EDA-D849-4D94-84C7-66C17F6DD3EA}">
      <dgm:prSet phldrT="[Text]"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3" action="ppaction://hlinksldjump"/>
            </a:rPr>
            <a:t>Latihan</a:t>
          </a:r>
          <a:r>
            <a:rPr lang="en-US" dirty="0" smtClean="0">
              <a:hlinkClick xmlns:r="http://schemas.openxmlformats.org/officeDocument/2006/relationships" r:id="rId3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3" action="ppaction://hlinksldjump"/>
            </a:rPr>
            <a:t>soal</a:t>
          </a:r>
          <a:endParaRPr lang="en-US" dirty="0"/>
        </a:p>
      </dgm:t>
    </dgm:pt>
    <dgm:pt modelId="{97A56DD1-5FB8-45E3-8803-4AA73EB87E5B}" type="parTrans" cxnId="{B94186FA-E0DD-4FC5-8D0E-7074770A948D}">
      <dgm:prSet/>
      <dgm:spPr/>
      <dgm:t>
        <a:bodyPr/>
        <a:lstStyle/>
        <a:p>
          <a:endParaRPr lang="en-US"/>
        </a:p>
      </dgm:t>
    </dgm:pt>
    <dgm:pt modelId="{CCC564A5-99DB-48B3-8E55-100D11B4E1A3}" type="sibTrans" cxnId="{B94186FA-E0DD-4FC5-8D0E-7074770A948D}">
      <dgm:prSet/>
      <dgm:spPr/>
      <dgm:t>
        <a:bodyPr/>
        <a:lstStyle/>
        <a:p>
          <a:endParaRPr lang="en-US"/>
        </a:p>
      </dgm:t>
    </dgm:pt>
    <dgm:pt modelId="{6184F93B-88DF-4087-81F5-416773931A6B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F212F15E-CE57-4731-A5E6-6E7F7AC1197D}" type="parTrans" cxnId="{85516B83-292C-467F-AB18-D75887712A46}">
      <dgm:prSet/>
      <dgm:spPr/>
      <dgm:t>
        <a:bodyPr/>
        <a:lstStyle/>
        <a:p>
          <a:endParaRPr lang="en-US"/>
        </a:p>
      </dgm:t>
    </dgm:pt>
    <dgm:pt modelId="{96634379-3A2E-4846-86D8-A389ABAB6EE1}" type="sibTrans" cxnId="{85516B83-292C-467F-AB18-D75887712A46}">
      <dgm:prSet/>
      <dgm:spPr/>
      <dgm:t>
        <a:bodyPr/>
        <a:lstStyle/>
        <a:p>
          <a:endParaRPr lang="en-US"/>
        </a:p>
      </dgm:t>
    </dgm:pt>
    <dgm:pt modelId="{D54E87EE-638D-47EA-9B02-FA88B3F33572}">
      <dgm:prSet phldrT="[Text]"/>
      <dgm:spPr/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E27286F7-1AC1-49DA-ABC6-64DC19CF179E}" type="parTrans" cxnId="{B6E46AD6-4DE4-44E9-8D7E-2DD20C142CCA}">
      <dgm:prSet/>
      <dgm:spPr/>
      <dgm:t>
        <a:bodyPr/>
        <a:lstStyle/>
        <a:p>
          <a:endParaRPr lang="en-US"/>
        </a:p>
      </dgm:t>
    </dgm:pt>
    <dgm:pt modelId="{96FABF20-53AF-48E2-B877-7D8099F23543}" type="sibTrans" cxnId="{B6E46AD6-4DE4-44E9-8D7E-2DD20C142CCA}">
      <dgm:prSet/>
      <dgm:spPr/>
      <dgm:t>
        <a:bodyPr/>
        <a:lstStyle/>
        <a:p>
          <a:endParaRPr lang="en-US"/>
        </a:p>
      </dgm:t>
    </dgm:pt>
    <dgm:pt modelId="{90BE4FEC-6D93-4365-9EED-5C85FE1E475C}">
      <dgm:prSet/>
      <dgm:spPr/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file"/>
            </a:rPr>
            <a:t>Baca </a:t>
          </a:r>
          <a:r>
            <a:rPr lang="en-US" dirty="0" err="1" smtClean="0">
              <a:hlinkClick xmlns:r="http://schemas.openxmlformats.org/officeDocument/2006/relationships" r:id="rId4" action="ppaction://hlinkfile"/>
            </a:rPr>
            <a:t>buku</a:t>
          </a:r>
          <a:endParaRPr lang="en-US" dirty="0"/>
        </a:p>
      </dgm:t>
    </dgm:pt>
    <dgm:pt modelId="{38E7C214-E770-42A0-9C91-E136EDB65B7A}" type="parTrans" cxnId="{1431F5A9-3B26-4F75-975C-F98E3A50C7DA}">
      <dgm:prSet/>
      <dgm:spPr/>
      <dgm:t>
        <a:bodyPr/>
        <a:lstStyle/>
        <a:p>
          <a:endParaRPr lang="en-US"/>
        </a:p>
      </dgm:t>
    </dgm:pt>
    <dgm:pt modelId="{1F7E9C7D-8B9D-4D0D-9663-A4168DCCAA3C}" type="sibTrans" cxnId="{1431F5A9-3B26-4F75-975C-F98E3A50C7DA}">
      <dgm:prSet/>
      <dgm:spPr/>
      <dgm:t>
        <a:bodyPr/>
        <a:lstStyle/>
        <a:p>
          <a:endParaRPr lang="en-US"/>
        </a:p>
      </dgm:t>
    </dgm:pt>
    <dgm:pt modelId="{30AFB767-C027-4058-9160-182333F10EC1}">
      <dgm:prSet/>
      <dgm:spPr/>
      <dgm:t>
        <a:bodyPr/>
        <a:lstStyle/>
        <a:p>
          <a:r>
            <a:rPr lang="en-US" dirty="0" err="1" smtClean="0">
              <a:hlinkClick xmlns:r="http://schemas.openxmlformats.org/officeDocument/2006/relationships" r:id="rId5" action="ppaction://hlinksldjump"/>
            </a:rPr>
            <a:t>Lihat</a:t>
          </a:r>
          <a:r>
            <a:rPr lang="en-US" dirty="0" smtClean="0">
              <a:hlinkClick xmlns:r="http://schemas.openxmlformats.org/officeDocument/2006/relationships" r:id="rId5" action="ppaction://hlinksldjump"/>
            </a:rPr>
            <a:t> </a:t>
          </a:r>
          <a:r>
            <a:rPr lang="en-US" dirty="0" err="1" smtClean="0">
              <a:hlinkClick xmlns:r="http://schemas.openxmlformats.org/officeDocument/2006/relationships" r:id="rId5" action="ppaction://hlinksldjump"/>
            </a:rPr>
            <a:t>profil</a:t>
          </a:r>
          <a:endParaRPr lang="en-US" dirty="0"/>
        </a:p>
      </dgm:t>
    </dgm:pt>
    <dgm:pt modelId="{F56F191A-1F02-44D5-BAD8-0DEE7451CA37}" type="parTrans" cxnId="{F9812889-6769-4981-976D-2D5DB61EC760}">
      <dgm:prSet/>
      <dgm:spPr/>
      <dgm:t>
        <a:bodyPr/>
        <a:lstStyle/>
        <a:p>
          <a:endParaRPr lang="en-US"/>
        </a:p>
      </dgm:t>
    </dgm:pt>
    <dgm:pt modelId="{B7206AFA-F282-45B5-93BF-40C8DBD46449}" type="sibTrans" cxnId="{F9812889-6769-4981-976D-2D5DB61EC760}">
      <dgm:prSet/>
      <dgm:spPr/>
      <dgm:t>
        <a:bodyPr/>
        <a:lstStyle/>
        <a:p>
          <a:endParaRPr lang="en-US"/>
        </a:p>
      </dgm:t>
    </dgm:pt>
    <dgm:pt modelId="{375FF89B-4FCE-4C25-B1D4-EC66B2995597}" type="pres">
      <dgm:prSet presAssocID="{CCFDE93A-A85C-4624-AC03-FA4BB4521F8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19339E-0BC7-43F6-92D7-B4664C93F558}" type="pres">
      <dgm:prSet presAssocID="{470A4C47-7616-4ACE-8A8B-2A825470091A}" presName="composite" presStyleCnt="0"/>
      <dgm:spPr/>
    </dgm:pt>
    <dgm:pt modelId="{172A78C8-BE5D-4058-9646-08B04B8CB060}" type="pres">
      <dgm:prSet presAssocID="{470A4C47-7616-4ACE-8A8B-2A825470091A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112FB-1DD4-4171-B912-7881468145D1}" type="pres">
      <dgm:prSet presAssocID="{470A4C47-7616-4ACE-8A8B-2A825470091A}" presName="descendantText" presStyleLbl="alignAcc1" presStyleIdx="0" presStyleCnt="5" custLinFactNeighborX="549" custLinFactNeighborY="51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C74997-B7DB-4D1F-BD5B-132A0FD6A367}" type="pres">
      <dgm:prSet presAssocID="{53A23528-72D3-43B9-A500-AE972FFFF427}" presName="sp" presStyleCnt="0"/>
      <dgm:spPr/>
    </dgm:pt>
    <dgm:pt modelId="{DCA8A054-CE1B-4622-AB67-8BAA5F5524A5}" type="pres">
      <dgm:prSet presAssocID="{A398133D-85D5-4ABC-B6EA-55C984828BC3}" presName="composite" presStyleCnt="0"/>
      <dgm:spPr/>
    </dgm:pt>
    <dgm:pt modelId="{66B440C4-8BE8-4431-B6B6-DB9C0F08831E}" type="pres">
      <dgm:prSet presAssocID="{A398133D-85D5-4ABC-B6EA-55C984828BC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9955E-D59E-451C-A759-A449B3AAA456}" type="pres">
      <dgm:prSet presAssocID="{A398133D-85D5-4ABC-B6EA-55C984828BC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215334-2260-4CB6-A19C-2F017B6A8A3C}" type="pres">
      <dgm:prSet presAssocID="{2054D38F-AB8F-470A-A2D8-307D53CAC915}" presName="sp" presStyleCnt="0"/>
      <dgm:spPr/>
    </dgm:pt>
    <dgm:pt modelId="{567033F6-1DFF-4BC6-BEBD-1B5124EBE5E0}" type="pres">
      <dgm:prSet presAssocID="{E24EB03C-D2BA-41A8-AC71-42F8C383B9F5}" presName="composite" presStyleCnt="0"/>
      <dgm:spPr/>
    </dgm:pt>
    <dgm:pt modelId="{6A004171-8CAD-4E6D-95D0-8C529D004DCE}" type="pres">
      <dgm:prSet presAssocID="{E24EB03C-D2BA-41A8-AC71-42F8C383B9F5}" presName="parentText" presStyleLbl="alignNode1" presStyleIdx="2" presStyleCnt="5" custLinFactNeighborX="0" custLinFactNeighborY="8563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D27FA0-58F4-4F5D-A69D-8EBE198B0C55}" type="pres">
      <dgm:prSet presAssocID="{E24EB03C-D2BA-41A8-AC71-42F8C383B9F5}" presName="descendantText" presStyleLbl="alignAcc1" presStyleIdx="2" presStyleCnt="5" custLinFactNeighborX="-260" custLinFactNeighborY="-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0E2C7-D8D7-4A3B-849A-8EBAE36B150B}" type="pres">
      <dgm:prSet presAssocID="{041638D3-716E-4ED9-B332-BDEFE0B8D965}" presName="sp" presStyleCnt="0"/>
      <dgm:spPr/>
    </dgm:pt>
    <dgm:pt modelId="{189D2911-3395-4E88-A8C3-C1701B45A3B3}" type="pres">
      <dgm:prSet presAssocID="{D54E87EE-638D-47EA-9B02-FA88B3F33572}" presName="composite" presStyleCnt="0"/>
      <dgm:spPr/>
    </dgm:pt>
    <dgm:pt modelId="{AB93E24E-57B9-4359-AEA9-CDB8AD04F0E9}" type="pres">
      <dgm:prSet presAssocID="{D54E87EE-638D-47EA-9B02-FA88B3F33572}" presName="parentText" presStyleLbl="alignNode1" presStyleIdx="3" presStyleCnt="5" custLinFactY="1042" custLinFactNeighborX="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596CD1-C746-4A85-9F9A-30A12D71479E}" type="pres">
      <dgm:prSet presAssocID="{D54E87EE-638D-47EA-9B02-FA88B3F3357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52540-9F78-4765-8C2E-A82B07D1BBAB}" type="pres">
      <dgm:prSet presAssocID="{96FABF20-53AF-48E2-B877-7D8099F23543}" presName="sp" presStyleCnt="0"/>
      <dgm:spPr/>
    </dgm:pt>
    <dgm:pt modelId="{8CBB9AB4-4ED8-47FB-B127-5A26C93B7B94}" type="pres">
      <dgm:prSet presAssocID="{6184F93B-88DF-4087-81F5-416773931A6B}" presName="composite" presStyleCnt="0"/>
      <dgm:spPr/>
    </dgm:pt>
    <dgm:pt modelId="{71CDE7A8-4FC1-4A53-8080-1C08E6602708}" type="pres">
      <dgm:prSet presAssocID="{6184F93B-88DF-4087-81F5-416773931A6B}" presName="parentText" presStyleLbl="alignNode1" presStyleIdx="4" presStyleCnt="5" custLinFactY="-77920" custLinFactNeighborX="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8F8B5E-5F0A-4BD8-BD48-830C535824FD}" type="pres">
      <dgm:prSet presAssocID="{6184F93B-88DF-4087-81F5-416773931A6B}" presName="descendantText" presStyleLbl="alignAcc1" presStyleIdx="4" presStyleCnt="5" custLinFactNeighborX="1152" custLinFactNeighborY="-4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D6299D-F718-4805-B27E-AB5BFB8EC5DE}" type="presOf" srcId="{A398133D-85D5-4ABC-B6EA-55C984828BC3}" destId="{66B440C4-8BE8-4431-B6B6-DB9C0F08831E}" srcOrd="0" destOrd="0" presId="urn:microsoft.com/office/officeart/2005/8/layout/chevron2"/>
    <dgm:cxn modelId="{B6E46AD6-4DE4-44E9-8D7E-2DD20C142CCA}" srcId="{CCFDE93A-A85C-4624-AC03-FA4BB4521F8A}" destId="{D54E87EE-638D-47EA-9B02-FA88B3F33572}" srcOrd="3" destOrd="0" parTransId="{E27286F7-1AC1-49DA-ABC6-64DC19CF179E}" sibTransId="{96FABF20-53AF-48E2-B877-7D8099F23543}"/>
    <dgm:cxn modelId="{1431F5A9-3B26-4F75-975C-F98E3A50C7DA}" srcId="{D54E87EE-638D-47EA-9B02-FA88B3F33572}" destId="{90BE4FEC-6D93-4365-9EED-5C85FE1E475C}" srcOrd="0" destOrd="0" parTransId="{38E7C214-E770-42A0-9C91-E136EDB65B7A}" sibTransId="{1F7E9C7D-8B9D-4D0D-9663-A4168DCCAA3C}"/>
    <dgm:cxn modelId="{36946354-4327-4ACB-B83E-EB4F74E8530B}" type="presOf" srcId="{B4BEF4ED-EBA1-49EA-BBBF-6AC04ED5EB37}" destId="{DF59955E-D59E-451C-A759-A449B3AAA456}" srcOrd="0" destOrd="0" presId="urn:microsoft.com/office/officeart/2005/8/layout/chevron2"/>
    <dgm:cxn modelId="{B31DADE1-BFDC-443A-A6C0-7BA0384728EA}" srcId="{A398133D-85D5-4ABC-B6EA-55C984828BC3}" destId="{B4BEF4ED-EBA1-49EA-BBBF-6AC04ED5EB37}" srcOrd="0" destOrd="0" parTransId="{969F3F32-26FC-42CC-BC3E-999C4E876DCC}" sibTransId="{C1EEEDED-9E6E-4367-B395-C7CDF5F112B9}"/>
    <dgm:cxn modelId="{931C94BC-26F6-48ED-9B0D-FBF0B4B0687F}" srcId="{470A4C47-7616-4ACE-8A8B-2A825470091A}" destId="{E2368902-AE9E-4FE6-84EF-CFBC9A7CEFFA}" srcOrd="0" destOrd="0" parTransId="{66277DC8-343A-497D-B4C5-32CC4E1FE5A2}" sibTransId="{3F082F58-2D51-4BE5-8C64-748CD5BB11FB}"/>
    <dgm:cxn modelId="{15766613-5EC2-4464-94C5-501813D71602}" srcId="{CCFDE93A-A85C-4624-AC03-FA4BB4521F8A}" destId="{A398133D-85D5-4ABC-B6EA-55C984828BC3}" srcOrd="1" destOrd="0" parTransId="{184EC26E-5DCF-4EDD-9CC6-AEEE1ECC420B}" sibTransId="{2054D38F-AB8F-470A-A2D8-307D53CAC915}"/>
    <dgm:cxn modelId="{6B7C243A-B187-4C93-A0B0-04959AD138E8}" srcId="{CCFDE93A-A85C-4624-AC03-FA4BB4521F8A}" destId="{470A4C47-7616-4ACE-8A8B-2A825470091A}" srcOrd="0" destOrd="0" parTransId="{8B35B7F4-FB0E-4FC1-8727-0D3830D5C5B8}" sibTransId="{53A23528-72D3-43B9-A500-AE972FFFF427}"/>
    <dgm:cxn modelId="{3FAE3EB2-8344-4C09-A854-5395B46E9D31}" type="presOf" srcId="{B5955EDA-D849-4D94-84C7-66C17F6DD3EA}" destId="{92D27FA0-58F4-4F5D-A69D-8EBE198B0C55}" srcOrd="0" destOrd="0" presId="urn:microsoft.com/office/officeart/2005/8/layout/chevron2"/>
    <dgm:cxn modelId="{2833451B-12B1-4406-ADCA-6333BF30370B}" srcId="{CCFDE93A-A85C-4624-AC03-FA4BB4521F8A}" destId="{E24EB03C-D2BA-41A8-AC71-42F8C383B9F5}" srcOrd="2" destOrd="0" parTransId="{A68ED84C-A6E7-4EB7-85F0-9029F3E25704}" sibTransId="{041638D3-716E-4ED9-B332-BDEFE0B8D965}"/>
    <dgm:cxn modelId="{B94186FA-E0DD-4FC5-8D0E-7074770A948D}" srcId="{E24EB03C-D2BA-41A8-AC71-42F8C383B9F5}" destId="{B5955EDA-D849-4D94-84C7-66C17F6DD3EA}" srcOrd="0" destOrd="0" parTransId="{97A56DD1-5FB8-45E3-8803-4AA73EB87E5B}" sibTransId="{CCC564A5-99DB-48B3-8E55-100D11B4E1A3}"/>
    <dgm:cxn modelId="{F705A029-8644-4C8C-91CD-92F6A202427A}" type="presOf" srcId="{CCFDE93A-A85C-4624-AC03-FA4BB4521F8A}" destId="{375FF89B-4FCE-4C25-B1D4-EC66B2995597}" srcOrd="0" destOrd="0" presId="urn:microsoft.com/office/officeart/2005/8/layout/chevron2"/>
    <dgm:cxn modelId="{9DA79332-3872-4C8A-8B85-43EF9EEA7BF5}" type="presOf" srcId="{30AFB767-C027-4058-9160-182333F10EC1}" destId="{9E8F8B5E-5F0A-4BD8-BD48-830C535824FD}" srcOrd="0" destOrd="0" presId="urn:microsoft.com/office/officeart/2005/8/layout/chevron2"/>
    <dgm:cxn modelId="{AE298AFA-E464-496C-B5BA-3F86F0AC7463}" type="presOf" srcId="{90BE4FEC-6D93-4365-9EED-5C85FE1E475C}" destId="{08596CD1-C746-4A85-9F9A-30A12D71479E}" srcOrd="0" destOrd="0" presId="urn:microsoft.com/office/officeart/2005/8/layout/chevron2"/>
    <dgm:cxn modelId="{6EDA916E-B519-409E-9275-08B78705CCDF}" type="presOf" srcId="{6184F93B-88DF-4087-81F5-416773931A6B}" destId="{71CDE7A8-4FC1-4A53-8080-1C08E6602708}" srcOrd="0" destOrd="0" presId="urn:microsoft.com/office/officeart/2005/8/layout/chevron2"/>
    <dgm:cxn modelId="{10BF922A-6952-4832-A7D1-F56A1E8E9512}" type="presOf" srcId="{E24EB03C-D2BA-41A8-AC71-42F8C383B9F5}" destId="{6A004171-8CAD-4E6D-95D0-8C529D004DCE}" srcOrd="0" destOrd="0" presId="urn:microsoft.com/office/officeart/2005/8/layout/chevron2"/>
    <dgm:cxn modelId="{85516B83-292C-467F-AB18-D75887712A46}" srcId="{CCFDE93A-A85C-4624-AC03-FA4BB4521F8A}" destId="{6184F93B-88DF-4087-81F5-416773931A6B}" srcOrd="4" destOrd="0" parTransId="{F212F15E-CE57-4731-A5E6-6E7F7AC1197D}" sibTransId="{96634379-3A2E-4846-86D8-A389ABAB6EE1}"/>
    <dgm:cxn modelId="{FFFE41C9-C61F-45DF-88E9-AC4D12EB1EA0}" type="presOf" srcId="{470A4C47-7616-4ACE-8A8B-2A825470091A}" destId="{172A78C8-BE5D-4058-9646-08B04B8CB060}" srcOrd="0" destOrd="0" presId="urn:microsoft.com/office/officeart/2005/8/layout/chevron2"/>
    <dgm:cxn modelId="{9F1481E6-8D9F-4683-9398-487320AB79BC}" type="presOf" srcId="{E2368902-AE9E-4FE6-84EF-CFBC9A7CEFFA}" destId="{07E112FB-1DD4-4171-B912-7881468145D1}" srcOrd="0" destOrd="0" presId="urn:microsoft.com/office/officeart/2005/8/layout/chevron2"/>
    <dgm:cxn modelId="{F9812889-6769-4981-976D-2D5DB61EC760}" srcId="{6184F93B-88DF-4087-81F5-416773931A6B}" destId="{30AFB767-C027-4058-9160-182333F10EC1}" srcOrd="0" destOrd="0" parTransId="{F56F191A-1F02-44D5-BAD8-0DEE7451CA37}" sibTransId="{B7206AFA-F282-45B5-93BF-40C8DBD46449}"/>
    <dgm:cxn modelId="{78AD81C1-2D38-4745-8392-BC99F547D3BD}" type="presOf" srcId="{D54E87EE-638D-47EA-9B02-FA88B3F33572}" destId="{AB93E24E-57B9-4359-AEA9-CDB8AD04F0E9}" srcOrd="0" destOrd="0" presId="urn:microsoft.com/office/officeart/2005/8/layout/chevron2"/>
    <dgm:cxn modelId="{8431981E-9400-49E6-B790-A13547E823E5}" type="presParOf" srcId="{375FF89B-4FCE-4C25-B1D4-EC66B2995597}" destId="{3D19339E-0BC7-43F6-92D7-B4664C93F558}" srcOrd="0" destOrd="0" presId="urn:microsoft.com/office/officeart/2005/8/layout/chevron2"/>
    <dgm:cxn modelId="{2581113D-7A9F-47E8-98B9-A7E2860C0FA7}" type="presParOf" srcId="{3D19339E-0BC7-43F6-92D7-B4664C93F558}" destId="{172A78C8-BE5D-4058-9646-08B04B8CB060}" srcOrd="0" destOrd="0" presId="urn:microsoft.com/office/officeart/2005/8/layout/chevron2"/>
    <dgm:cxn modelId="{38917B00-658A-4077-8DE7-8CC6BA3E71C8}" type="presParOf" srcId="{3D19339E-0BC7-43F6-92D7-B4664C93F558}" destId="{07E112FB-1DD4-4171-B912-7881468145D1}" srcOrd="1" destOrd="0" presId="urn:microsoft.com/office/officeart/2005/8/layout/chevron2"/>
    <dgm:cxn modelId="{BE92B323-EBD3-4FF3-8B62-5CD022D708EB}" type="presParOf" srcId="{375FF89B-4FCE-4C25-B1D4-EC66B2995597}" destId="{C4C74997-B7DB-4D1F-BD5B-132A0FD6A367}" srcOrd="1" destOrd="0" presId="urn:microsoft.com/office/officeart/2005/8/layout/chevron2"/>
    <dgm:cxn modelId="{00C04FDB-90E4-4ED8-9734-898BFC42C1E5}" type="presParOf" srcId="{375FF89B-4FCE-4C25-B1D4-EC66B2995597}" destId="{DCA8A054-CE1B-4622-AB67-8BAA5F5524A5}" srcOrd="2" destOrd="0" presId="urn:microsoft.com/office/officeart/2005/8/layout/chevron2"/>
    <dgm:cxn modelId="{978E0643-C9E9-483C-B448-EC72D188541D}" type="presParOf" srcId="{DCA8A054-CE1B-4622-AB67-8BAA5F5524A5}" destId="{66B440C4-8BE8-4431-B6B6-DB9C0F08831E}" srcOrd="0" destOrd="0" presId="urn:microsoft.com/office/officeart/2005/8/layout/chevron2"/>
    <dgm:cxn modelId="{5D30704E-8949-4B40-9865-82976A08BF32}" type="presParOf" srcId="{DCA8A054-CE1B-4622-AB67-8BAA5F5524A5}" destId="{DF59955E-D59E-451C-A759-A449B3AAA456}" srcOrd="1" destOrd="0" presId="urn:microsoft.com/office/officeart/2005/8/layout/chevron2"/>
    <dgm:cxn modelId="{0E24F85E-896C-4250-81D1-6E4039E1E0DA}" type="presParOf" srcId="{375FF89B-4FCE-4C25-B1D4-EC66B2995597}" destId="{AD215334-2260-4CB6-A19C-2F017B6A8A3C}" srcOrd="3" destOrd="0" presId="urn:microsoft.com/office/officeart/2005/8/layout/chevron2"/>
    <dgm:cxn modelId="{6B6D67E5-F1BA-496F-B8BE-DD3A20E78234}" type="presParOf" srcId="{375FF89B-4FCE-4C25-B1D4-EC66B2995597}" destId="{567033F6-1DFF-4BC6-BEBD-1B5124EBE5E0}" srcOrd="4" destOrd="0" presId="urn:microsoft.com/office/officeart/2005/8/layout/chevron2"/>
    <dgm:cxn modelId="{F550B3B6-8979-4E89-9E9C-2138B2AAB1D4}" type="presParOf" srcId="{567033F6-1DFF-4BC6-BEBD-1B5124EBE5E0}" destId="{6A004171-8CAD-4E6D-95D0-8C529D004DCE}" srcOrd="0" destOrd="0" presId="urn:microsoft.com/office/officeart/2005/8/layout/chevron2"/>
    <dgm:cxn modelId="{9E91631F-8621-4262-9475-6A77E8E9F0AE}" type="presParOf" srcId="{567033F6-1DFF-4BC6-BEBD-1B5124EBE5E0}" destId="{92D27FA0-58F4-4F5D-A69D-8EBE198B0C55}" srcOrd="1" destOrd="0" presId="urn:microsoft.com/office/officeart/2005/8/layout/chevron2"/>
    <dgm:cxn modelId="{BBDCC485-310A-457E-B1DB-E12D55B27A18}" type="presParOf" srcId="{375FF89B-4FCE-4C25-B1D4-EC66B2995597}" destId="{4B70E2C7-D8D7-4A3B-849A-8EBAE36B150B}" srcOrd="5" destOrd="0" presId="urn:microsoft.com/office/officeart/2005/8/layout/chevron2"/>
    <dgm:cxn modelId="{B1485FEE-33F8-43CD-BC32-A31D35C3E8AC}" type="presParOf" srcId="{375FF89B-4FCE-4C25-B1D4-EC66B2995597}" destId="{189D2911-3395-4E88-A8C3-C1701B45A3B3}" srcOrd="6" destOrd="0" presId="urn:microsoft.com/office/officeart/2005/8/layout/chevron2"/>
    <dgm:cxn modelId="{E85BEFCD-1F43-4A97-9F39-F838BEC14EAC}" type="presParOf" srcId="{189D2911-3395-4E88-A8C3-C1701B45A3B3}" destId="{AB93E24E-57B9-4359-AEA9-CDB8AD04F0E9}" srcOrd="0" destOrd="0" presId="urn:microsoft.com/office/officeart/2005/8/layout/chevron2"/>
    <dgm:cxn modelId="{458AAD60-393B-4B92-9615-8FAB0F039F40}" type="presParOf" srcId="{189D2911-3395-4E88-A8C3-C1701B45A3B3}" destId="{08596CD1-C746-4A85-9F9A-30A12D71479E}" srcOrd="1" destOrd="0" presId="urn:microsoft.com/office/officeart/2005/8/layout/chevron2"/>
    <dgm:cxn modelId="{191F41A4-E3BE-4DA3-BFAC-3C3C84799B6E}" type="presParOf" srcId="{375FF89B-4FCE-4C25-B1D4-EC66B2995597}" destId="{96152540-9F78-4765-8C2E-A82B07D1BBAB}" srcOrd="7" destOrd="0" presId="urn:microsoft.com/office/officeart/2005/8/layout/chevron2"/>
    <dgm:cxn modelId="{9EDE464A-2D2D-49A9-B1DF-AC78F01FC13B}" type="presParOf" srcId="{375FF89B-4FCE-4C25-B1D4-EC66B2995597}" destId="{8CBB9AB4-4ED8-47FB-B127-5A26C93B7B94}" srcOrd="8" destOrd="0" presId="urn:microsoft.com/office/officeart/2005/8/layout/chevron2"/>
    <dgm:cxn modelId="{578739DB-AF7D-4DFA-88A8-3D53F16258DE}" type="presParOf" srcId="{8CBB9AB4-4ED8-47FB-B127-5A26C93B7B94}" destId="{71CDE7A8-4FC1-4A53-8080-1C08E6602708}" srcOrd="0" destOrd="0" presId="urn:microsoft.com/office/officeart/2005/8/layout/chevron2"/>
    <dgm:cxn modelId="{455C38D9-E383-473F-84D7-11C480350DCB}" type="presParOf" srcId="{8CBB9AB4-4ED8-47FB-B127-5A26C93B7B94}" destId="{9E8F8B5E-5F0A-4BD8-BD48-830C535824FD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8742D1-700A-4F07-8CE8-06A9F040349D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F17CD9-C38A-4DF0-8AC9-9101CF023B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5" Type="http://schemas.openxmlformats.org/officeDocument/2006/relationships/slide" Target="slide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slide" Target="slide39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slide" Target="slide2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1.xml"/><Relationship Id="rId5" Type="http://schemas.openxmlformats.org/officeDocument/2006/relationships/slide" Target="slide30.xml"/><Relationship Id="rId4" Type="http://schemas.openxmlformats.org/officeDocument/2006/relationships/slide" Target="slide3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35.xml"/><Relationship Id="rId4" Type="http://schemas.openxmlformats.org/officeDocument/2006/relationships/slide" Target="slide3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4" Type="http://schemas.openxmlformats.org/officeDocument/2006/relationships/slide" Target="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Relationship Id="rId5" Type="http://schemas.openxmlformats.org/officeDocument/2006/relationships/slide" Target="slide36.xml"/><Relationship Id="rId4" Type="http://schemas.openxmlformats.org/officeDocument/2006/relationships/slide" Target="slide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8.wav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6.wav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8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4.wav"/><Relationship Id="rId5" Type="http://schemas.openxmlformats.org/officeDocument/2006/relationships/audio" Target="../media/audio6.wav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audio" Target="../media/audio4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lum bright="94000" contrast="-3000"/>
          </a:blip>
          <a:srcRect/>
          <a:stretch>
            <a:fillRect/>
          </a:stretch>
        </p:blipFill>
        <p:spPr bwMode="auto">
          <a:xfrm>
            <a:off x="1524000" y="533400"/>
            <a:ext cx="5357812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81000" y="381000"/>
            <a:ext cx="8229600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Media  </a:t>
            </a:r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pembelajaran</a:t>
            </a:r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Metematika</a:t>
            </a:r>
            <a:endParaRPr lang="en-US" sz="3600" b="1" cap="all" spc="0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32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Kompetensi</a:t>
            </a:r>
            <a:r>
              <a:rPr lang="en-US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dasar</a:t>
            </a:r>
            <a:r>
              <a:rPr lang="en-US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Operasi</a:t>
            </a:r>
            <a:r>
              <a:rPr lang="en-US" sz="3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spc="0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aljabar</a:t>
            </a:r>
            <a:endParaRPr lang="en-US" sz="3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2667000"/>
            <a:ext cx="4419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oleh</a:t>
            </a:r>
            <a:endParaRPr lang="en-US" sz="3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28800" y="3886200"/>
            <a:ext cx="5867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DWI SUPRIANTO, S.PD</a:t>
            </a:r>
          </a:p>
          <a:p>
            <a:pPr algn="ctr"/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SMPN2 KOTA BLITAR</a:t>
            </a:r>
            <a:endParaRPr lang="en-US" sz="3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53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2"/>
      <p:bldP spid="16" grpId="0"/>
      <p:bldP spid="16" grpId="1"/>
      <p:bldP spid="17" grpId="0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CONTOH SOAL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   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+ 3X + 10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+ 5X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- 2X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-10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629400" y="55626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CONTOH SOAL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   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+10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- 4X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+16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400800" y="5105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3"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+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+ 7X + 12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+ 12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CONTOH SOAL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6)    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-6X+9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+9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CONTOH SOAL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7)    (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+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+ 6X+9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+9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705600" y="5486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CONTOH SOAL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0" y="1828801"/>
            <a:ext cx="4267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8)    (2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+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Left Bracket 6"/>
          <p:cNvSpPr/>
          <p:nvPr/>
        </p:nvSpPr>
        <p:spPr>
          <a:xfrm rot="16200000">
            <a:off x="2705100" y="1714500"/>
            <a:ext cx="228600" cy="16764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stealth"/>
                <a:tailEnd type="triangle"/>
              </a:ln>
            </a:endParaRPr>
          </a:p>
        </p:txBody>
      </p:sp>
      <p:sp>
        <p:nvSpPr>
          <p:cNvPr id="8" name="Left Bracket 7"/>
          <p:cNvSpPr/>
          <p:nvPr/>
        </p:nvSpPr>
        <p:spPr>
          <a:xfrm rot="16200000">
            <a:off x="3467100" y="1638300"/>
            <a:ext cx="228600" cy="15240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3086100" y="647700"/>
            <a:ext cx="304800" cy="23622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n w="28575"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0" name="Left Bracket 9"/>
          <p:cNvSpPr/>
          <p:nvPr/>
        </p:nvSpPr>
        <p:spPr>
          <a:xfrm rot="5400000">
            <a:off x="3048000" y="1600200"/>
            <a:ext cx="228600" cy="685800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rot="5400000">
            <a:off x="2286000" y="2743200"/>
            <a:ext cx="6096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3086100" y="20955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2209800" y="2209800"/>
            <a:ext cx="1676400" cy="6096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038600" y="2514600"/>
            <a:ext cx="1371600" cy="914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600200" y="41910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2X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+ 9X + 9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95400" y="3352800"/>
            <a:ext cx="152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8194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+6X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40386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257800" y="3352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+9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0" name="Rectangle 29"/>
          <p:cNvSpPr/>
          <p:nvPr/>
        </p:nvSpPr>
        <p:spPr>
          <a:xfrm>
            <a:off x="2590800" y="1295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667000" y="25146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24200" y="16764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2400" y="2362200"/>
            <a:ext cx="3810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endParaRPr lang="en-US" sz="2000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eft Arrow 20">
            <a:hlinkClick r:id="rId3" action="ppaction://hlinksldjump"/>
          </p:cNvPr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  <p:bldP spid="8" grpId="0" animBg="1"/>
      <p:bldP spid="9" grpId="0" animBg="1"/>
      <p:bldP spid="10" grpId="0" animBg="1"/>
      <p:bldP spid="25" grpId="0"/>
      <p:bldP spid="25" grpId="1"/>
      <p:bldP spid="26" grpId="0"/>
      <p:bldP spid="27" grpId="0"/>
      <p:bldP spid="28" grpId="0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41910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05200" y="2514600"/>
            <a:ext cx="10668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200400" y="2667000"/>
            <a:ext cx="381000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828800" y="19812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+ 7X + 12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6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670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38862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+ 4X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1054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+ 12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19200" y="1295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Faktorkanlah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2493868" y="2687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5008468" y="26115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2476500" y="39243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343400" y="41910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3733800" y="42672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2895600" y="4953000"/>
            <a:ext cx="2057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1752600" y="5119608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3429000" y="5105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2705100" y="3830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5084668" y="3830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5067300" y="38481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981200" y="4648200"/>
            <a:ext cx="18288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2705100" y="5143500"/>
            <a:ext cx="4572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>
            <a:off x="4229100" y="4914900"/>
            <a:ext cx="685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Arrow 29">
            <a:hlinkClick r:id="rId3" action="ppaction://hlinksldjump"/>
          </p:cNvPr>
          <p:cNvSpPr/>
          <p:nvPr/>
        </p:nvSpPr>
        <p:spPr>
          <a:xfrm>
            <a:off x="6629400" y="57150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5" grpId="0"/>
      <p:bldP spid="25" grpId="1"/>
      <p:bldP spid="26" grpId="0"/>
      <p:bldP spid="28" grpId="0"/>
      <p:bldP spid="29" grpId="0"/>
      <p:bldP spid="34" grpId="0"/>
      <p:bldP spid="39" grpId="0"/>
      <p:bldP spid="39" grpId="1"/>
      <p:bldP spid="40" grpId="0"/>
      <p:bldP spid="40" grpId="1"/>
      <p:bldP spid="43" grpId="0"/>
      <p:bldP spid="44" grpId="0"/>
      <p:bldP spid="49" grpId="0"/>
      <p:bldP spid="49" grpId="1"/>
      <p:bldP spid="50" grpId="0"/>
      <p:bldP spid="50" grpId="1"/>
      <p:bldP spid="51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66800" y="381000"/>
            <a:ext cx="3505200" cy="914400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CONTOH SOAL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24000" y="4191000"/>
            <a:ext cx="236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=X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+2)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05200" y="2514600"/>
            <a:ext cx="1066800" cy="457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3200400" y="2667000"/>
            <a:ext cx="381000" cy="76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828800" y="1981200"/>
            <a:ext cx="4038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- 2X - 8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716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7" name="Rectangle 26"/>
          <p:cNvSpPr/>
          <p:nvPr/>
        </p:nvSpPr>
        <p:spPr>
          <a:xfrm>
            <a:off x="26670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8" name="Rectangle 27"/>
          <p:cNvSpPr/>
          <p:nvPr/>
        </p:nvSpPr>
        <p:spPr>
          <a:xfrm>
            <a:off x="38862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- 4X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29" name="Rectangle 28"/>
          <p:cNvSpPr/>
          <p:nvPr/>
        </p:nvSpPr>
        <p:spPr>
          <a:xfrm>
            <a:off x="5105400" y="2971800"/>
            <a:ext cx="129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- 8</a:t>
            </a:r>
            <a:r>
              <a:rPr lang="en-US" sz="4000" baseline="30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4000" dirty="0"/>
          </a:p>
        </p:txBody>
      </p:sp>
      <p:sp>
        <p:nvSpPr>
          <p:cNvPr id="34" name="TextBox 33"/>
          <p:cNvSpPr txBox="1"/>
          <p:nvPr/>
        </p:nvSpPr>
        <p:spPr>
          <a:xfrm>
            <a:off x="1219200" y="12954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Faktorkanlah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 rot="16200000">
            <a:off x="2493868" y="2687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5008468" y="26115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6200000" flipH="1">
            <a:off x="2476500" y="39243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4343400" y="4191000"/>
            <a:ext cx="2133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3733800" y="42672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0800000" flipV="1">
            <a:off x="2895600" y="4953000"/>
            <a:ext cx="2057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1752600" y="5119608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3429000" y="5105400"/>
            <a:ext cx="1676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51" name="Rectangle 50"/>
          <p:cNvSpPr/>
          <p:nvPr/>
        </p:nvSpPr>
        <p:spPr>
          <a:xfrm rot="16200000">
            <a:off x="2705100" y="3830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2" name="Rectangle 51"/>
          <p:cNvSpPr/>
          <p:nvPr/>
        </p:nvSpPr>
        <p:spPr>
          <a:xfrm rot="16200000">
            <a:off x="5084668" y="3830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5067300" y="3848100"/>
            <a:ext cx="533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981200" y="4648200"/>
            <a:ext cx="18288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2705100" y="5143500"/>
            <a:ext cx="4572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6200000" flipH="1">
            <a:off x="4229100" y="4914900"/>
            <a:ext cx="6858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Left Arrow 29">
            <a:hlinkClick r:id="rId2" action="ppaction://hlinksldjump"/>
          </p:cNvPr>
          <p:cNvSpPr/>
          <p:nvPr/>
        </p:nvSpPr>
        <p:spPr>
          <a:xfrm>
            <a:off x="6858000" y="59436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2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500"/>
                            </p:stCondLst>
                            <p:childTnLst>
                              <p:par>
                                <p:cTn id="13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500"/>
                            </p:stCondLst>
                            <p:childTnLst>
                              <p:par>
                                <p:cTn id="147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25" grpId="0"/>
      <p:bldP spid="25" grpId="1"/>
      <p:bldP spid="26" grpId="0"/>
      <p:bldP spid="28" grpId="0"/>
      <p:bldP spid="29" grpId="0"/>
      <p:bldP spid="34" grpId="0"/>
      <p:bldP spid="39" grpId="0"/>
      <p:bldP spid="39" grpId="1"/>
      <p:bldP spid="40" grpId="0"/>
      <p:bldP spid="40" grpId="1"/>
      <p:bldP spid="43" grpId="0"/>
      <p:bldP spid="44" grpId="0"/>
      <p:bldP spid="49" grpId="0"/>
      <p:bldP spid="49" grpId="1"/>
      <p:bldP spid="50" grpId="0"/>
      <p:bldP spid="50" grpId="1"/>
      <p:bldP spid="51" grpId="0"/>
      <p:bldP spid="5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lum bright="94000" contrast="-3000"/>
          </a:blip>
          <a:srcRect/>
          <a:stretch>
            <a:fillRect/>
          </a:stretch>
        </p:blipFill>
        <p:spPr bwMode="auto">
          <a:xfrm>
            <a:off x="1524000" y="533400"/>
            <a:ext cx="5357812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dwis\fotoabi\PAK DW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04800"/>
            <a:ext cx="1765418" cy="2342498"/>
          </a:xfrm>
          <a:prstGeom prst="rect">
            <a:avLst/>
          </a:prstGeom>
          <a:noFill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143000" y="2819400"/>
            <a:ext cx="5105400" cy="2743200"/>
          </a:xfrm>
          <a:prstGeom prst="rect">
            <a:avLst/>
          </a:prstGeom>
        </p:spPr>
        <p:txBody>
          <a:bodyPr vert="horz" lIns="45720" tIns="45720" rIns="45720" bIns="4572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Profil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Nama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 :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Dwi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Suprianto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NIP       : 197111212009011003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tx2"/>
                </a:solidFill>
                <a:latin typeface="Algerian" pitchFamily="82" charset="0"/>
                <a:ea typeface="+mj-ea"/>
                <a:cs typeface="+mj-cs"/>
              </a:rPr>
              <a:t>Kantor  : SMPN 2 Kota </a:t>
            </a:r>
            <a:r>
              <a:rPr lang="en-US" sz="2000" b="1" dirty="0" err="1" smtClean="0">
                <a:solidFill>
                  <a:schemeClr val="tx2"/>
                </a:solidFill>
                <a:latin typeface="Algerian" pitchFamily="82" charset="0"/>
                <a:ea typeface="+mj-ea"/>
                <a:cs typeface="+mj-cs"/>
              </a:rPr>
              <a:t>Blitar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Alamat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: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Perum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Kenari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Blok I5 Kota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Blitar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Pengajar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Matematika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HP. 08179614741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11" name="Left Arrow 10">
            <a:hlinkClick r:id="rId5" action="ppaction://hlinksldjump"/>
          </p:cNvPr>
          <p:cNvSpPr/>
          <p:nvPr/>
        </p:nvSpPr>
        <p:spPr>
          <a:xfrm>
            <a:off x="6172200" y="5181600"/>
            <a:ext cx="1905000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3x-2 – 2x +4</a:t>
            </a: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X + 2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X - 2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5x + 2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-5x + 2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otched Right Arrow 2">
            <a:hlinkClick r:id="rId4" action="ppaction://hlinksldjump"/>
          </p:cNvPr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4" name="Left Arrow 3">
            <a:hlinkClick r:id="rId5" action="ppaction://hlinksldjump"/>
          </p:cNvPr>
          <p:cNvSpPr/>
          <p:nvPr/>
        </p:nvSpPr>
        <p:spPr>
          <a:xfrm>
            <a:off x="685800" y="54102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5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47800" y="1295400"/>
          <a:ext cx="6324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0" y="6172200"/>
            <a:ext cx="762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  <a:hlinkClick r:id="rId7" action="ppaction://hlinksldjump"/>
              </a:rPr>
              <a:t>end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1066800"/>
            <a:ext cx="297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3x-2 – 2x +4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=3x-2x-2+4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x+2</a:t>
            </a:r>
          </a:p>
        </p:txBody>
      </p:sp>
      <p:sp>
        <p:nvSpPr>
          <p:cNvPr id="3" name="Notched Right Arrow 2">
            <a:hlinkClick r:id="rId2" action="ppaction://hlinksldjump"/>
          </p:cNvPr>
          <p:cNvSpPr/>
          <p:nvPr/>
        </p:nvSpPr>
        <p:spPr>
          <a:xfrm>
            <a:off x="5257800" y="45720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kembali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Selamat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benar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Nilai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100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4953000" y="4800600"/>
            <a:ext cx="18288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Maaf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masih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Coba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lagi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5486400" y="4267200"/>
            <a:ext cx="1828800" cy="83820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6" name="Oval Callout 5">
            <a:hlinkClick r:id="rId4" action="ppaction://hlinksldjump"/>
          </p:cNvPr>
          <p:cNvSpPr/>
          <p:nvPr/>
        </p:nvSpPr>
        <p:spPr>
          <a:xfrm>
            <a:off x="1524000" y="4267200"/>
            <a:ext cx="19050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Mau tau </a:t>
            </a:r>
            <a:r>
              <a:rPr lang="en-US" dirty="0" err="1" smtClean="0">
                <a:solidFill>
                  <a:schemeClr val="tx1"/>
                </a:solidFill>
              </a:rPr>
              <a:t>jawabanya</a:t>
            </a:r>
            <a:r>
              <a:rPr lang="en-US" dirty="0" smtClean="0">
                <a:solidFill>
                  <a:schemeClr val="tx1"/>
                </a:solidFill>
              </a:rPr>
              <a:t> 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Bentuk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3a-5b +2a + 5b</a:t>
            </a: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 5a 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a – 10b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-5a + b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lphaLcPeriod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-5a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lanjut</a:t>
            </a:r>
            <a:endParaRPr lang="en-US" dirty="0"/>
          </a:p>
        </p:txBody>
      </p:sp>
      <p:sp>
        <p:nvSpPr>
          <p:cNvPr id="4" name="Left Arrow 3">
            <a:hlinkClick r:id="rId5" action="ppaction://hlinksldjump"/>
          </p:cNvPr>
          <p:cNvSpPr/>
          <p:nvPr/>
        </p:nvSpPr>
        <p:spPr>
          <a:xfrm>
            <a:off x="685800" y="55626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5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66800"/>
            <a:ext cx="358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3a-5b +2a + 5b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3a++2a5b-5b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5a +0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5a</a:t>
            </a:r>
            <a:endParaRPr lang="en-US" sz="2800" dirty="0"/>
          </a:p>
        </p:txBody>
      </p:sp>
      <p:sp>
        <p:nvSpPr>
          <p:cNvPr id="3" name="Notched Right Arrow 2">
            <a:hlinkClick r:id="rId2" action="ppaction://hlinksldjump"/>
          </p:cNvPr>
          <p:cNvSpPr/>
          <p:nvPr/>
        </p:nvSpPr>
        <p:spPr>
          <a:xfrm>
            <a:off x="5257800" y="48006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kembali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Maaf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masih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Coba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lagi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5486400" y="4267200"/>
            <a:ext cx="1828800" cy="83820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Kembali</a:t>
            </a:r>
            <a:endParaRPr lang="en-US" dirty="0"/>
          </a:p>
        </p:txBody>
      </p:sp>
      <p:sp>
        <p:nvSpPr>
          <p:cNvPr id="6" name="Oval Callout 5">
            <a:hlinkClick r:id="rId4" action="ppaction://hlinksldjump"/>
          </p:cNvPr>
          <p:cNvSpPr/>
          <p:nvPr/>
        </p:nvSpPr>
        <p:spPr>
          <a:xfrm>
            <a:off x="1524000" y="4267200"/>
            <a:ext cx="19050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Mau tau </a:t>
            </a:r>
            <a:r>
              <a:rPr lang="en-US" dirty="0" err="1" smtClean="0">
                <a:solidFill>
                  <a:schemeClr val="tx1"/>
                </a:solidFill>
              </a:rPr>
              <a:t>jawabanya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4" action="ppaction://hlinksldjump"/>
              </a:rPr>
              <a:t>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Selamat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benar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Nilai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100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4953000" y="4800600"/>
            <a:ext cx="18288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 x-2)(x+4)</a:t>
            </a: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. 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3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 - 2x - 8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b</a:t>
            </a:r>
            <a:r>
              <a:rPr lang="en-US" sz="3200" b="1" dirty="0" smtClean="0">
                <a:solidFill>
                  <a:srgbClr val="FFFF00"/>
                </a:solidFill>
                <a:hlinkClick r:id="rId4" action="ppaction://hlinksldjump"/>
              </a:rPr>
              <a:t>. 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3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 + 2x - 8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c. 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3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 + 2x - 4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d. </a:t>
            </a:r>
            <a:r>
              <a:rPr lang="en-US" sz="3200" b="1" dirty="0" smtClean="0">
                <a:solidFill>
                  <a:srgbClr val="FFFF00"/>
                </a:solidFill>
                <a:hlinkClick r:id="rId5" action="ppaction://hlinksldjump"/>
              </a:rPr>
              <a:t>- 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5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5" action="ppaction://hlinksldjump"/>
              </a:rPr>
              <a:t> + 2x - 8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Notched Right Arrow 2"/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6" action="ppaction://hlinksldjump"/>
              </a:rPr>
              <a:t>lanjut</a:t>
            </a:r>
            <a:endParaRPr lang="en-US" dirty="0"/>
          </a:p>
        </p:txBody>
      </p:sp>
      <p:sp>
        <p:nvSpPr>
          <p:cNvPr id="4" name="Left Arrow 3">
            <a:hlinkClick r:id="rId7" action="ppaction://hlinksldjump"/>
          </p:cNvPr>
          <p:cNvSpPr/>
          <p:nvPr/>
        </p:nvSpPr>
        <p:spPr>
          <a:xfrm>
            <a:off x="1066800" y="52578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7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219200"/>
            <a:ext cx="6019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 x-2)(x+4)</a:t>
            </a:r>
          </a:p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Jawab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x-2)(x+4)</a:t>
            </a:r>
            <a:endParaRPr lang="en-US" sz="3600" b="1" dirty="0" smtClean="0"/>
          </a:p>
          <a:p>
            <a:r>
              <a:rPr lang="en-US" sz="3600" b="1" dirty="0" smtClean="0"/>
              <a:t>= 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+ 4x – 2x - 8 </a:t>
            </a:r>
            <a:endParaRPr lang="en-US" sz="3600" dirty="0" smtClean="0"/>
          </a:p>
          <a:p>
            <a:r>
              <a:rPr lang="en-US" sz="3600" b="1" dirty="0" smtClean="0">
                <a:solidFill>
                  <a:srgbClr val="C00000"/>
                </a:solidFill>
              </a:rPr>
              <a:t>= X</a:t>
            </a:r>
            <a:r>
              <a:rPr lang="en-US" sz="3600" b="1" baseline="30000" dirty="0" smtClean="0">
                <a:solidFill>
                  <a:srgbClr val="C00000"/>
                </a:solidFill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</a:rPr>
              <a:t> + 2x  - 8 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otched Right Arrow 2">
            <a:hlinkClick r:id="rId2" action="ppaction://hlinksldjump"/>
          </p:cNvPr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Maaf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masih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Coba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lagi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5486400" y="4267200"/>
            <a:ext cx="1828800" cy="83820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6" name="Oval Callout 5">
            <a:hlinkClick r:id="rId4" action="ppaction://hlinksldjump"/>
          </p:cNvPr>
          <p:cNvSpPr/>
          <p:nvPr/>
        </p:nvSpPr>
        <p:spPr>
          <a:xfrm>
            <a:off x="1524000" y="4267200"/>
            <a:ext cx="19050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Mau tau </a:t>
            </a:r>
            <a:r>
              <a:rPr lang="en-US" dirty="0" err="1" smtClean="0">
                <a:solidFill>
                  <a:schemeClr val="tx1"/>
                </a:solidFill>
              </a:rPr>
              <a:t>jawabanya</a:t>
            </a:r>
            <a:r>
              <a:rPr lang="en-US" dirty="0" smtClean="0">
                <a:solidFill>
                  <a:schemeClr val="tx1"/>
                </a:solidFill>
              </a:rPr>
              <a:t> 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010400" cy="609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Penjumlahan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bentuk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aljabar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5400" y="3048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14800" y="3048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0" y="3048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934200" y="1447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019800" y="1447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2954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800" y="30480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24800" y="13716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010400" y="3048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62400" y="10668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09800" y="27432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295400" y="27432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" y="27432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04800" y="10668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19200" y="10668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133600" y="10668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048000" y="10668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6962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7818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8674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192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1336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624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48000" y="4191000"/>
            <a:ext cx="838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438400" y="56388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43000" y="533400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1) 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5x+2+3x+4</a:t>
            </a:r>
            <a:endParaRPr lang="en-US" sz="2800" dirty="0"/>
          </a:p>
        </p:txBody>
      </p:sp>
      <p:sp>
        <p:nvSpPr>
          <p:cNvPr id="42" name="Rectangle 41"/>
          <p:cNvSpPr/>
          <p:nvPr/>
        </p:nvSpPr>
        <p:spPr>
          <a:xfrm>
            <a:off x="3048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2954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5814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5720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6294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562600" y="56388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876800" y="44196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breez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1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000"/>
                            </p:stCondLst>
                            <p:childTnLst>
                              <p:par>
                                <p:cTn id="1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000"/>
                            </p:stCondLst>
                            <p:childTnLst>
                              <p:par>
                                <p:cTn id="14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000"/>
                            </p:stCondLst>
                            <p:childTnLst>
                              <p:par>
                                <p:cTn id="152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4500"/>
                            </p:stCondLst>
                            <p:childTnLst>
                              <p:par>
                                <p:cTn id="1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0"/>
                            </p:stCondLst>
                            <p:childTnLst>
                              <p:par>
                                <p:cTn id="160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500"/>
                            </p:stCondLst>
                            <p:childTnLst>
                              <p:par>
                                <p:cTn id="182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2000"/>
                            </p:stCondLst>
                            <p:childTnLst>
                              <p:par>
                                <p:cTn id="20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000"/>
                            </p:stCondLst>
                            <p:childTnLst>
                              <p:par>
                                <p:cTn id="20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4500"/>
                            </p:stCondLst>
                            <p:childTnLst>
                              <p:par>
                                <p:cTn id="215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0"/>
                            </p:stCondLst>
                            <p:childTnLst>
                              <p:par>
                                <p:cTn id="21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2" grpId="1"/>
      <p:bldP spid="24" grpId="0"/>
      <p:bldP spid="24" grpId="1"/>
      <p:bldP spid="25" grpId="0"/>
      <p:bldP spid="25" grpId="1"/>
      <p:bldP spid="26" grpId="0" animBg="1"/>
      <p:bldP spid="26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27" grpId="0" animBg="1"/>
      <p:bldP spid="28" grpId="0" animBg="1"/>
      <p:bldP spid="29" grpId="0" animBg="1"/>
      <p:bldP spid="30" grpId="0" animBg="1"/>
      <p:bldP spid="35" grpId="0" animBg="1"/>
      <p:bldP spid="37" grpId="0" animBg="1"/>
      <p:bldP spid="38" grpId="0" animBg="1"/>
      <p:bldP spid="39" grpId="0" animBg="1"/>
      <p:bldP spid="40" grpId="0"/>
      <p:bldP spid="41" grpId="0"/>
      <p:bldP spid="42" grpId="0" animBg="1"/>
      <p:bldP spid="43" grpId="0" animBg="1"/>
      <p:bldP spid="48" grpId="0" animBg="1"/>
      <p:bldP spid="49" grpId="0" animBg="1"/>
      <p:bldP spid="50" grpId="0" animBg="1"/>
      <p:bldP spid="51" grpId="0" animBg="1"/>
      <p:bldP spid="5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Selamat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benar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Nilai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100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4953000" y="4800600"/>
            <a:ext cx="18288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( 3x-2)(x+2)</a:t>
            </a: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a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. 3X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2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 - 2x - 4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b</a:t>
            </a:r>
            <a:r>
              <a:rPr lang="en-US" sz="3200" b="1" dirty="0" smtClean="0">
                <a:solidFill>
                  <a:srgbClr val="FFFF00"/>
                </a:solidFill>
                <a:hlinkClick r:id="rId3" action="ppaction://hlinksldjump"/>
              </a:rPr>
              <a:t>. 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2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 + 2x - 5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</a:rPr>
              <a:t>c. </a:t>
            </a:r>
            <a:r>
              <a:rPr lang="en-US" sz="3200" b="1" dirty="0" smtClean="0">
                <a:solidFill>
                  <a:srgbClr val="FFFF00"/>
                </a:solidFill>
                <a:hlinkClick r:id="rId4" action="ppaction://hlinksldjump"/>
              </a:rPr>
              <a:t>3X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4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4" action="ppaction://hlinksldjump"/>
              </a:rPr>
              <a:t> +4 x - 4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d. - 3X</a:t>
            </a:r>
            <a:r>
              <a:rPr lang="en-US" sz="3200" b="1" baseline="30000" dirty="0" smtClean="0">
                <a:solidFill>
                  <a:srgbClr val="FFFF00"/>
                </a:solidFill>
                <a:hlinkClick r:id="rId2" action="ppaction://hlinksldjump"/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  <a:hlinkClick r:id="rId2" action="ppaction://hlinksldjump"/>
              </a:rPr>
              <a:t> + 2x - 4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Notched Right Arrow 2">
            <a:hlinkClick r:id="rId5" action="ppaction://hlinksldjump"/>
          </p:cNvPr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4" name="Left Arrow 3">
            <a:hlinkClick r:id="rId6" action="ppaction://hlinksldjump"/>
          </p:cNvPr>
          <p:cNvSpPr/>
          <p:nvPr/>
        </p:nvSpPr>
        <p:spPr>
          <a:xfrm>
            <a:off x="1219200" y="5105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6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533400"/>
            <a:ext cx="59436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( 3x-2)(x+2)</a:t>
            </a:r>
          </a:p>
          <a:p>
            <a:r>
              <a:rPr lang="en-US" sz="4000" b="1" dirty="0" smtClean="0"/>
              <a:t>= 3X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+ 6x – 2x – 4</a:t>
            </a:r>
          </a:p>
          <a:p>
            <a:r>
              <a:rPr lang="en-US" sz="4000" b="1" dirty="0" smtClean="0"/>
              <a:t>= 3X</a:t>
            </a:r>
            <a:r>
              <a:rPr lang="en-US" sz="4000" b="1" baseline="30000" dirty="0" smtClean="0"/>
              <a:t>2</a:t>
            </a:r>
            <a:r>
              <a:rPr lang="en-US" sz="4000" b="1" dirty="0" smtClean="0"/>
              <a:t> + 4x  - 4 </a:t>
            </a:r>
            <a:endParaRPr lang="en-US" sz="4000" dirty="0" smtClean="0"/>
          </a:p>
          <a:p>
            <a:r>
              <a:rPr lang="en-US" sz="4000" b="1" dirty="0" smtClean="0"/>
              <a:t> </a:t>
            </a:r>
            <a:endParaRPr lang="en-US" sz="4000" dirty="0" smtClean="0"/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otched Right Arrow 2">
            <a:hlinkClick r:id="rId2" action="ppaction://hlinksldjump"/>
          </p:cNvPr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Maaf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masih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Coba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lagi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5486400" y="4267200"/>
            <a:ext cx="1828800" cy="83820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6" name="Oval Callout 5">
            <a:hlinkClick r:id="rId4" action="ppaction://hlinksldjump"/>
          </p:cNvPr>
          <p:cNvSpPr/>
          <p:nvPr/>
        </p:nvSpPr>
        <p:spPr>
          <a:xfrm>
            <a:off x="1524000" y="4267200"/>
            <a:ext cx="19050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Mau tau </a:t>
            </a:r>
            <a:r>
              <a:rPr lang="en-US" dirty="0" err="1" smtClean="0">
                <a:solidFill>
                  <a:schemeClr val="tx1"/>
                </a:solidFill>
              </a:rPr>
              <a:t>jawabanya</a:t>
            </a:r>
            <a:r>
              <a:rPr lang="en-US" dirty="0" smtClean="0">
                <a:solidFill>
                  <a:schemeClr val="tx1"/>
                </a:solidFill>
              </a:rPr>
              <a:t> 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Selamat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benar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Nilai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100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4953000" y="4800600"/>
            <a:ext cx="18288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 x-5)(x+5)</a:t>
            </a:r>
          </a:p>
          <a:p>
            <a:pPr lvl="0"/>
            <a:r>
              <a:rPr lang="en-US" sz="3200" b="1" dirty="0" smtClean="0">
                <a:hlinkClick r:id="rId2" action="ppaction://hlinksldjump"/>
              </a:rPr>
              <a:t>a. X</a:t>
            </a:r>
            <a:r>
              <a:rPr lang="en-US" sz="3200" b="1" baseline="30000" dirty="0" smtClean="0">
                <a:hlinkClick r:id="rId2" action="ppaction://hlinksldjump"/>
              </a:rPr>
              <a:t>2</a:t>
            </a:r>
            <a:r>
              <a:rPr lang="en-US" sz="3200" b="1" dirty="0" smtClean="0">
                <a:hlinkClick r:id="rId2" action="ppaction://hlinksldjump"/>
              </a:rPr>
              <a:t> - 10x - 10 </a:t>
            </a:r>
            <a:endParaRPr lang="en-US" sz="3200" dirty="0" smtClean="0"/>
          </a:p>
          <a:p>
            <a:pPr lvl="0"/>
            <a:r>
              <a:rPr lang="en-US" sz="3200" b="1" dirty="0" smtClean="0">
                <a:hlinkClick r:id="rId2" action="ppaction://hlinksldjump"/>
              </a:rPr>
              <a:t>b. X</a:t>
            </a:r>
            <a:r>
              <a:rPr lang="en-US" sz="3200" b="1" baseline="30000" dirty="0" smtClean="0">
                <a:hlinkClick r:id="rId2" action="ppaction://hlinksldjump"/>
              </a:rPr>
              <a:t>2</a:t>
            </a:r>
            <a:r>
              <a:rPr lang="en-US" sz="3200" b="1" dirty="0" smtClean="0">
                <a:hlinkClick r:id="rId2" action="ppaction://hlinksldjump"/>
              </a:rPr>
              <a:t> + 5x - 10 </a:t>
            </a:r>
            <a:endParaRPr lang="en-US" sz="3200" dirty="0" smtClean="0"/>
          </a:p>
          <a:p>
            <a:pPr lvl="0"/>
            <a:r>
              <a:rPr lang="en-US" sz="3200" b="1" dirty="0" smtClean="0">
                <a:hlinkClick r:id="rId3" action="ppaction://hlinksldjump"/>
              </a:rPr>
              <a:t>c. X</a:t>
            </a:r>
            <a:r>
              <a:rPr lang="en-US" sz="3200" b="1" baseline="30000" dirty="0" smtClean="0">
                <a:hlinkClick r:id="rId3" action="ppaction://hlinksldjump"/>
              </a:rPr>
              <a:t>2</a:t>
            </a:r>
            <a:r>
              <a:rPr lang="en-US" sz="3200" b="1" dirty="0" smtClean="0">
                <a:hlinkClick r:id="rId3" action="ppaction://hlinksldjump"/>
              </a:rPr>
              <a:t>  - 25 </a:t>
            </a:r>
            <a:endParaRPr lang="en-US" sz="3200" dirty="0" smtClean="0"/>
          </a:p>
          <a:p>
            <a:pPr lvl="0"/>
            <a:r>
              <a:rPr lang="en-US" sz="3200" b="1" dirty="0" smtClean="0">
                <a:hlinkClick r:id="rId2" action="ppaction://hlinksldjump"/>
              </a:rPr>
              <a:t>d. X</a:t>
            </a:r>
            <a:r>
              <a:rPr lang="en-US" sz="3200" b="1" baseline="30000" dirty="0" smtClean="0">
                <a:hlinkClick r:id="rId2" action="ppaction://hlinksldjump"/>
              </a:rPr>
              <a:t>2</a:t>
            </a:r>
            <a:r>
              <a:rPr lang="en-US" sz="3200" b="1" dirty="0" smtClean="0">
                <a:hlinkClick r:id="rId2" action="ppaction://hlinksldjump"/>
              </a:rPr>
              <a:t> + 25 </a:t>
            </a:r>
            <a:endParaRPr lang="en-US" sz="3200" dirty="0"/>
          </a:p>
        </p:txBody>
      </p:sp>
      <p:sp>
        <p:nvSpPr>
          <p:cNvPr id="3" name="Notched Right Arrow 2">
            <a:hlinkClick r:id="rId4" action="ppaction://hlinksldjump"/>
          </p:cNvPr>
          <p:cNvSpPr/>
          <p:nvPr/>
        </p:nvSpPr>
        <p:spPr>
          <a:xfrm>
            <a:off x="5257800" y="52578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1066800" y="50292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5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762000" y="1371600"/>
            <a:ext cx="716280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( x-5)(x+5)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x-5)(x+5)</a:t>
            </a:r>
          </a:p>
          <a:p>
            <a:r>
              <a:rPr lang="en-US" sz="3600" b="1" dirty="0" smtClean="0"/>
              <a:t>= 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+ 5x – 5x – 25</a:t>
            </a:r>
          </a:p>
          <a:p>
            <a:r>
              <a:rPr lang="en-US" sz="3600" b="1" dirty="0" smtClean="0"/>
              <a:t>= 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– 25</a:t>
            </a:r>
          </a:p>
          <a:p>
            <a:endParaRPr lang="en-US" sz="3600" b="1" dirty="0" smtClean="0"/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  <p:sp>
        <p:nvSpPr>
          <p:cNvPr id="3" name="Notched Right Arrow 2">
            <a:hlinkClick r:id="rId2" action="ppaction://hlinksldjump"/>
          </p:cNvPr>
          <p:cNvSpPr/>
          <p:nvPr/>
        </p:nvSpPr>
        <p:spPr>
          <a:xfrm>
            <a:off x="5486400" y="4572000"/>
            <a:ext cx="1676400" cy="762000"/>
          </a:xfrm>
          <a:prstGeom prst="notch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2" action="ppaction://hlinksldjump"/>
              </a:rPr>
              <a:t>lanjut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Maaf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masih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salah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Coba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lagi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5486400" y="4267200"/>
            <a:ext cx="1828800" cy="838200"/>
          </a:xfrm>
          <a:prstGeom prst="striped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hlinkClick r:id="rId4" action="ppaction://hlinksldjump"/>
              </a:rPr>
              <a:t>lanjut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1524000" y="4267200"/>
            <a:ext cx="19050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hlinkClick r:id="rId5" action="ppaction://hlinksldjump"/>
              </a:rPr>
              <a:t>Mau tau </a:t>
            </a:r>
            <a:r>
              <a:rPr lang="en-US" dirty="0" err="1" smtClean="0">
                <a:solidFill>
                  <a:schemeClr val="tx1"/>
                </a:solidFill>
                <a:hlinkClick r:id="rId5" action="ppaction://hlinksldjump"/>
              </a:rPr>
              <a:t>jawabanya</a:t>
            </a:r>
            <a:r>
              <a:rPr lang="en-US" dirty="0" smtClean="0">
                <a:solidFill>
                  <a:schemeClr val="tx1"/>
                </a:solidFill>
                <a:hlinkClick r:id="rId5" action="ppaction://hlinksldjump"/>
              </a:rPr>
              <a:t> ??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81000"/>
            <a:ext cx="6477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Selamat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Jawaban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anda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benar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58738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Nilai</a:t>
            </a:r>
            <a:r>
              <a:rPr lang="en-US" sz="5400" b="1" spc="300" dirty="0" smtClean="0">
                <a:ln w="11430" cmpd="sng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100</a:t>
            </a:r>
            <a:endParaRPr lang="en-US" sz="5400" b="1" spc="300" dirty="0">
              <a:ln w="11430" cmpd="sng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triped Right Arrow 4">
            <a:hlinkClick r:id="rId3" action="ppaction://hlinksldjump"/>
          </p:cNvPr>
          <p:cNvSpPr/>
          <p:nvPr/>
        </p:nvSpPr>
        <p:spPr>
          <a:xfrm>
            <a:off x="4953000" y="4800600"/>
            <a:ext cx="1828800" cy="838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90000" contrast="67000"/>
          </a:blip>
          <a:srcRect/>
          <a:stretch>
            <a:fillRect/>
          </a:stretch>
        </p:blipFill>
        <p:spPr bwMode="auto">
          <a:xfrm>
            <a:off x="1524000" y="381000"/>
            <a:ext cx="5357812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1524000"/>
            <a:ext cx="7772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MOHON MAAF SUDAH SELESAI</a:t>
            </a:r>
          </a:p>
          <a:p>
            <a:pPr algn="ctr"/>
            <a:r>
              <a:rPr lang="en-US" sz="54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 KASIH</a:t>
            </a:r>
          </a:p>
          <a:p>
            <a:pPr algn="ctr"/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 dir="in"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37338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5x+3x+2+3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12954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2954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12954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0" y="12954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05600" y="1371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7400" y="1371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9200" y="1371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814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054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7200" y="26670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343400" y="14478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057400" y="25908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8674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054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05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43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81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219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7200" y="3657600"/>
            <a:ext cx="685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29400" y="38100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57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267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5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743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81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219200" y="5105400"/>
            <a:ext cx="6858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43800" y="16002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172200" y="1219200"/>
            <a:ext cx="152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C00000"/>
                </a:solidFill>
                <a:latin typeface="Algerian" pitchFamily="82" charset="0"/>
                <a:ea typeface="+mj-ea"/>
                <a:cs typeface="+mj-cs"/>
              </a:rPr>
              <a:t>8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x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3124200" y="1752600"/>
            <a:ext cx="2819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diperoleh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2667000" y="1981200"/>
            <a:ext cx="3810000" cy="2057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67000" y="1981200"/>
            <a:ext cx="4953000" cy="31242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itle 1"/>
          <p:cNvSpPr txBox="1">
            <a:spLocks/>
          </p:cNvSpPr>
          <p:nvPr/>
        </p:nvSpPr>
        <p:spPr>
          <a:xfrm>
            <a:off x="7239000" y="1219200"/>
            <a:ext cx="1524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+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  5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4" name="Left Arrow 43"/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7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ransition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500"/>
                            </p:stCondLst>
                            <p:childTnLst>
                              <p:par>
                                <p:cTn id="14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257800" cy="792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)  5x+3-3x-4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1430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11430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9400" y="11430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200" y="11430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1430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152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72200" y="152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086600" y="152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5240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01000" y="15240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30480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30480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3000" y="30480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0" y="37338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53200" y="3810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638800" y="3810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724400" y="3810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0" y="3810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04800" y="48768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657600" y="48768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19400" y="48768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81200" y="48768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3000" y="4876800"/>
            <a:ext cx="838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657600" y="48768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19400" y="48768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848600" y="533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934200" y="533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019800" y="5334000"/>
            <a:ext cx="8382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105400" y="5334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019800" y="5334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34200" y="533529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48600" y="5334000"/>
            <a:ext cx="8382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419600" y="5334000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657600" y="4876800"/>
            <a:ext cx="83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1200" y="48768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19400" y="4876800"/>
            <a:ext cx="838200" cy="1752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x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981200" y="4876800"/>
            <a:ext cx="83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19400" y="4876800"/>
            <a:ext cx="83820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9900"/>
                </a:solidFill>
                <a:latin typeface="Algerian" pitchFamily="82" charset="0"/>
              </a:rPr>
              <a:t> </a:t>
            </a:r>
            <a:endParaRPr lang="en-US" sz="4000" dirty="0">
              <a:solidFill>
                <a:srgbClr val="FF9900"/>
              </a:solidFill>
              <a:latin typeface="Algerian" pitchFamily="8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848600" y="5334000"/>
            <a:ext cx="838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5334000"/>
            <a:ext cx="838200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4648200" y="2743200"/>
            <a:ext cx="1083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2x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486400" y="2743200"/>
            <a:ext cx="762000" cy="9144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096000" y="274320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1219200" y="3352800"/>
            <a:ext cx="3733800" cy="1828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4876800" y="4038600"/>
            <a:ext cx="2057400" cy="990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105400" y="0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( </a:t>
            </a:r>
            <a:r>
              <a:rPr lang="en-US" sz="3600" dirty="0" err="1" smtClean="0">
                <a:solidFill>
                  <a:srgbClr val="FF0000"/>
                </a:solidFill>
              </a:rPr>
              <a:t>pengurangan</a:t>
            </a:r>
            <a:r>
              <a:rPr lang="en-US" sz="3600" dirty="0" smtClean="0">
                <a:solidFill>
                  <a:srgbClr val="FF0000"/>
                </a:solidFill>
              </a:rPr>
              <a:t> )</a:t>
            </a:r>
            <a:endParaRPr lang="en-US" sz="3600" dirty="0"/>
          </a:p>
        </p:txBody>
      </p:sp>
      <p:sp>
        <p:nvSpPr>
          <p:cNvPr id="53" name="Left Arrow 52">
            <a:hlinkClick r:id="rId7" action="ppaction://hlinksldjump"/>
          </p:cNvPr>
          <p:cNvSpPr/>
          <p:nvPr/>
        </p:nvSpPr>
        <p:spPr>
          <a:xfrm>
            <a:off x="7696200" y="6096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7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ransition>
    <p:split orient="vert"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4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1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1000"/>
                            </p:stCondLst>
                            <p:childTnLst>
                              <p:par>
                                <p:cTn id="24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00"/>
                            </p:stCondLst>
                            <p:childTnLst>
                              <p:par>
                                <p:cTn id="25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00"/>
                            </p:stCondLst>
                            <p:childTnLst>
                              <p:par>
                                <p:cTn id="2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2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0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1000"/>
                            </p:stCondLst>
                            <p:childTnLst>
                              <p:par>
                                <p:cTn id="29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2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8" grpId="0" animBg="1"/>
      <p:bldP spid="49" grpId="0"/>
      <p:bldP spid="49" grpId="1"/>
      <p:bldP spid="50" grpId="0"/>
      <p:bldP spid="50" grpId="1"/>
      <p:bldP spid="52" grpId="0"/>
      <p:bldP spid="52" grpId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PERKALIAN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066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(X+4)(X+2)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209800"/>
            <a:ext cx="1981200" cy="1981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96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1866900" y="41529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1866900" y="35433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233066" y="4338934"/>
            <a:ext cx="914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12954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0" y="27432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00400" y="42672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42672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4876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9600" y="4876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876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19600" y="42672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42672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4876800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200" y="1219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86200" y="1219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600" y="33528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228600" y="2362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352800" y="2819400"/>
            <a:ext cx="175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4x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1219200" y="4191000"/>
            <a:ext cx="1828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 2x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29000" y="4343400"/>
            <a:ext cx="144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91000" y="8382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86400" y="838200"/>
            <a:ext cx="121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4x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76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62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2x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962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00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153400" y="9144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981200" y="1371600"/>
            <a:ext cx="24384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4305300" y="1638300"/>
            <a:ext cx="16764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86000" y="1524000"/>
            <a:ext cx="5181600" cy="304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4191000" y="1676400"/>
            <a:ext cx="4267200" cy="3124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943600" y="1752600"/>
            <a:ext cx="342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r>
              <a:rPr lang="de-DE" sz="5400" dirty="0" smtClean="0"/>
              <a:t> +6x+8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3810000" y="1143000"/>
            <a:ext cx="533400" cy="457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5638800" y="1981200"/>
            <a:ext cx="533400" cy="457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Arrow 47">
            <a:hlinkClick r:id="rId6" action="ppaction://hlinksldjump"/>
          </p:cNvPr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6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9" grpId="0"/>
      <p:bldP spid="61" grpId="0" animBg="1"/>
      <p:bldP spid="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85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PERKALIAN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10668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(X+4)(X-2)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43000" y="2209800"/>
            <a:ext cx="1981200" cy="19812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04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196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29200" y="2209800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rot="16200000">
            <a:off x="1866900" y="2933700"/>
            <a:ext cx="533400" cy="19812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1866900" y="2400300"/>
            <a:ext cx="5334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233066" y="3272134"/>
            <a:ext cx="9143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-2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828800" y="12954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447800" y="23622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00400" y="31242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10000" y="36576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00400" y="36576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19600" y="31242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3124200"/>
            <a:ext cx="533400" cy="533400"/>
          </a:xfrm>
          <a:prstGeom prst="rect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19600" y="36576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29200" y="36576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10000" y="3124200"/>
            <a:ext cx="533400" cy="53340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200" y="1219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886200" y="1219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228600" y="2362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429000" y="2286000"/>
            <a:ext cx="1752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4x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1299865" y="3424535"/>
            <a:ext cx="137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 -2x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81400" y="3276600"/>
            <a:ext cx="1447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191000" y="838200"/>
            <a:ext cx="1066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86400" y="838200"/>
            <a:ext cx="1219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4x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76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62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2x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6962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400800" y="8382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153400" y="914400"/>
            <a:ext cx="99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2209800" y="1371600"/>
            <a:ext cx="22098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343400" y="1600200"/>
            <a:ext cx="1600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209800" y="1600200"/>
            <a:ext cx="5257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0"/>
          </p:cNvCxnSpPr>
          <p:nvPr/>
        </p:nvCxnSpPr>
        <p:spPr>
          <a:xfrm rot="5400000" flipH="1" flipV="1">
            <a:off x="5581650" y="781050"/>
            <a:ext cx="1981200" cy="3771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5943600" y="1752600"/>
            <a:ext cx="3429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dirty="0" smtClean="0"/>
              <a:t>X</a:t>
            </a:r>
            <a:r>
              <a:rPr lang="de-DE" sz="5400" baseline="30000" dirty="0" smtClean="0"/>
              <a:t>2</a:t>
            </a:r>
            <a:r>
              <a:rPr lang="de-DE" sz="5400" dirty="0" smtClean="0"/>
              <a:t> +2x-8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1" name="Right Arrow 60"/>
          <p:cNvSpPr/>
          <p:nvPr/>
        </p:nvSpPr>
        <p:spPr>
          <a:xfrm>
            <a:off x="3810000" y="1143000"/>
            <a:ext cx="533400" cy="457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5638800" y="1981200"/>
            <a:ext cx="533400" cy="457200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6200000">
            <a:off x="1866900" y="2933700"/>
            <a:ext cx="5334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 rot="16200000">
            <a:off x="1866900" y="2400300"/>
            <a:ext cx="5334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 rot="5400000">
            <a:off x="1881108" y="3513594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 rot="5400000">
            <a:off x="1882398" y="4107696"/>
            <a:ext cx="533400" cy="1981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7" name="Left Arrow 56">
            <a:hlinkClick r:id="rId7" action="ppaction://hlinksldjump"/>
          </p:cNvPr>
          <p:cNvSpPr/>
          <p:nvPr/>
        </p:nvSpPr>
        <p:spPr>
          <a:xfrm>
            <a:off x="64770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7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00"/>
                            </p:stCondLst>
                            <p:childTnLst>
                              <p:par>
                                <p:cTn id="2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9" grpId="0"/>
      <p:bldP spid="61" grpId="0" animBg="1"/>
      <p:bldP spid="62" grpId="0" animBg="1"/>
      <p:bldP spid="48" grpId="0" animBg="1"/>
      <p:bldP spid="50" grpId="0" animBg="1"/>
      <p:bldP spid="55" grpId="1" animBg="1"/>
      <p:bldP spid="56" grpId="0" animBg="1"/>
      <p:bldP spid="5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2438400" cy="381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X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 +5x+6 =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87632" y="1981200"/>
            <a:ext cx="2362200" cy="2362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95800" y="1981200"/>
            <a:ext cx="685800" cy="2362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8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8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257800" y="1981200"/>
            <a:ext cx="685800" cy="2362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019800" y="1981200"/>
            <a:ext cx="685800" cy="2362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781800" y="1981200"/>
            <a:ext cx="685800" cy="2362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 smtClean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543800" y="1981200"/>
            <a:ext cx="685800" cy="2362200"/>
          </a:xfrm>
          <a:prstGeom prst="rect">
            <a:avLst/>
          </a:prstGeom>
          <a:solidFill>
            <a:srgbClr val="92D05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 rot="16200000">
            <a:off x="2833608" y="4313695"/>
            <a:ext cx="685800" cy="2362200"/>
          </a:xfrm>
          <a:prstGeom prst="rect">
            <a:avLst/>
          </a:prstGeom>
          <a:solidFill>
            <a:srgbClr val="FF99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 rot="5400000">
            <a:off x="4481592" y="4419600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 rot="16200000">
            <a:off x="2819400" y="3567192"/>
            <a:ext cx="685800" cy="2362200"/>
          </a:xfrm>
          <a:prstGeom prst="rect">
            <a:avLst/>
          </a:prstGeom>
          <a:solidFill>
            <a:srgbClr val="FF99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8000" dirty="0" smtClean="0">
                <a:ln>
                  <a:solidFill>
                    <a:srgbClr val="FFFF00"/>
                  </a:solidFill>
                </a:ln>
              </a:rPr>
              <a:t>1</a:t>
            </a:r>
          </a:p>
          <a:p>
            <a:endParaRPr lang="en-US" sz="8000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 rot="5400000">
            <a:off x="4484172" y="5166102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 rot="5400000">
            <a:off x="5242302" y="5150604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 rot="5400000">
            <a:off x="5250051" y="4411851"/>
            <a:ext cx="670302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 rot="5400000">
            <a:off x="6049506" y="5151894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 rot="5400000">
            <a:off x="6044310" y="4404102"/>
            <a:ext cx="685800" cy="685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38400" y="1143000"/>
            <a:ext cx="11048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r>
              <a:rPr lang="en-US" sz="5400" baseline="30000" dirty="0" smtClean="0"/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81600" y="4724400"/>
            <a:ext cx="470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14399" y="2743200"/>
            <a:ext cx="8382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r>
              <a:rPr lang="en-US" sz="5400" baseline="30000" dirty="0" smtClean="0"/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191000" y="304800"/>
            <a:ext cx="297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X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+3x+ 2x+6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352800" y="685800"/>
            <a:ext cx="2971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X(X +3)+ 2(x+3)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38600" y="2819400"/>
            <a:ext cx="2256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(X +3)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 rot="16200000">
            <a:off x="1982533" y="4648200"/>
            <a:ext cx="22757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(X +2)</a:t>
            </a:r>
            <a:endParaRPr lang="en-US" sz="5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2012196" y="1981200"/>
            <a:ext cx="2362200" cy="236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794644" y="4767956"/>
            <a:ext cx="705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 rot="5400000">
            <a:off x="5394930" y="7827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600200" y="4419600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953000" y="6089650"/>
            <a:ext cx="705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54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590800" y="5934670"/>
            <a:ext cx="11048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/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X</a:t>
            </a:r>
            <a:r>
              <a:rPr lang="en-US" sz="5400" baseline="30000" dirty="0" smtClean="0"/>
              <a:t> 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172200" y="1295400"/>
            <a:ext cx="16674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4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(X +3)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57800" y="914400"/>
            <a:ext cx="6671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en-US" sz="48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 rot="16200000">
            <a:off x="5219700" y="5126132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1" name="Rectangle 40"/>
          <p:cNvSpPr/>
          <p:nvPr/>
        </p:nvSpPr>
        <p:spPr>
          <a:xfrm rot="5400000">
            <a:off x="7242870" y="764466"/>
            <a:ext cx="5334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25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125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86600" y="838200"/>
            <a:ext cx="705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6200000" flipV="1">
            <a:off x="5219700" y="8001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>
            <a:off x="6172200" y="6096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371600" y="914400"/>
            <a:ext cx="2286000" cy="2209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3048000" y="990600"/>
            <a:ext cx="914400" cy="68580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1066800" y="1066800"/>
            <a:ext cx="4038600" cy="388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 flipH="1" flipV="1">
            <a:off x="1600200" y="2514600"/>
            <a:ext cx="5410200" cy="2362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3009900" y="3543300"/>
            <a:ext cx="533400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4572000" y="1066800"/>
            <a:ext cx="1143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16200000">
            <a:off x="5456506" y="489674"/>
            <a:ext cx="533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80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0" name="Rectangle 59"/>
          <p:cNvSpPr/>
          <p:nvPr/>
        </p:nvSpPr>
        <p:spPr>
          <a:xfrm rot="16200000">
            <a:off x="4020081" y="532299"/>
            <a:ext cx="533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{</a:t>
            </a:r>
            <a:endParaRPr lang="en-US" sz="8000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191000" y="1295400"/>
            <a:ext cx="2133600" cy="2286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562600" y="1219200"/>
            <a:ext cx="762000" cy="3048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7696200" y="1295400"/>
            <a:ext cx="8563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4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(X 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030706" y="1278612"/>
            <a:ext cx="14141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 +2)</a:t>
            </a:r>
            <a:r>
              <a:rPr kumimoji="0" lang="en-US" sz="48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038600" y="914400"/>
            <a:ext cx="4038600" cy="8382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5181600" y="838200"/>
            <a:ext cx="3505200" cy="68580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Left Arrow 51">
            <a:hlinkClick r:id="rId5" action="ppaction://hlinksldjump"/>
          </p:cNvPr>
          <p:cNvSpPr/>
          <p:nvPr/>
        </p:nvSpPr>
        <p:spPr>
          <a:xfrm>
            <a:off x="7391400" y="57912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5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5" presetClass="entr" presetSubtype="1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"/>
                            </p:stCondLst>
                            <p:childTnLst>
                              <p:par>
                                <p:cTn id="8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700"/>
                            </p:stCondLst>
                            <p:childTnLst>
                              <p:par>
                                <p:cTn id="89" presetID="5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200"/>
                            </p:stCondLst>
                            <p:childTnLst>
                              <p:par>
                                <p:cTn id="9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7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200"/>
                            </p:stCondLst>
                            <p:childTnLst>
                              <p:par>
                                <p:cTn id="10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00"/>
                            </p:stCondLst>
                            <p:childTnLst>
                              <p:par>
                                <p:cTn id="10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200"/>
                            </p:stCondLst>
                            <p:childTnLst>
                              <p:par>
                                <p:cTn id="10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5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0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1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8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3" grpId="0" animBg="1"/>
      <p:bldP spid="13" grpId="1" animBg="1"/>
      <p:bldP spid="14" grpId="0" animBg="1"/>
      <p:bldP spid="16" grpId="0" animBg="1"/>
      <p:bldP spid="16" grpId="1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2" grpId="0"/>
      <p:bldP spid="23" grpId="0"/>
      <p:bldP spid="25" grpId="0"/>
      <p:bldP spid="26" grpId="0"/>
      <p:bldP spid="27" grpId="0"/>
      <p:bldP spid="29" grpId="0"/>
      <p:bldP spid="29" grpId="1"/>
      <p:bldP spid="30" grpId="0"/>
      <p:bldP spid="30" grpId="1"/>
      <p:bldP spid="33" grpId="0"/>
      <p:bldP spid="34" grpId="0"/>
      <p:bldP spid="35" grpId="0"/>
      <p:bldP spid="36" grpId="0"/>
      <p:bldP spid="37" grpId="0"/>
      <p:bldP spid="31" grpId="0" build="allAtOnce"/>
      <p:bldP spid="38" grpId="0"/>
      <p:bldP spid="40" grpId="0"/>
      <p:bldP spid="41" grpId="0"/>
      <p:bldP spid="41" grpId="1"/>
      <p:bldP spid="42" grpId="0"/>
      <p:bldP spid="42" grpId="1"/>
      <p:bldP spid="59" grpId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3000" y="533400"/>
            <a:ext cx="35052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CONTOH SOAL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90600" y="1905000"/>
            <a:ext cx="6934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+ 2X + 5 + 4X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+4X – 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 3X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+ 4X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+ 2X + 4X +5 -10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7X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+ 6X - 5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914400" y="4114800"/>
            <a:ext cx="6934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 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 + 5 + 4X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+7X – 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 2X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4X  + 4X + 7X +5 -</a:t>
            </a:r>
            <a:r>
              <a:rPr kumimoji="0" lang="en-US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= 9X - </a:t>
            </a:r>
            <a:r>
              <a:rPr lang="en-US" sz="3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6934200" y="5867400"/>
            <a:ext cx="14478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hlinkClick r:id="rId3" action="ppaction://hlinksldjump"/>
              </a:rPr>
              <a:t>back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49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1233</TotalTime>
  <Words>1013</Words>
  <Application>Microsoft Office PowerPoint</Application>
  <PresentationFormat>On-screen Show (4:3)</PresentationFormat>
  <Paragraphs>396</Paragraphs>
  <Slides>39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Slide 1</vt:lpstr>
      <vt:lpstr>Slide 2</vt:lpstr>
      <vt:lpstr>Penjumlahan bentuk aljabar</vt:lpstr>
      <vt:lpstr>5x+3x+2+3</vt:lpstr>
      <vt:lpstr>Contoh )  5x+3-3x-4</vt:lpstr>
      <vt:lpstr>Slide 6</vt:lpstr>
      <vt:lpstr>Slide 7</vt:lpstr>
      <vt:lpstr>X2 +5x+6 =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X2 +5x+6  X2 +3x+2x+6 x(x+3)+2(x+3) (x+3)(x+2)</dc:title>
  <dc:creator>pcteacher</dc:creator>
  <cp:lastModifiedBy>Risa</cp:lastModifiedBy>
  <cp:revision>127</cp:revision>
  <dcterms:created xsi:type="dcterms:W3CDTF">2015-10-10T09:19:39Z</dcterms:created>
  <dcterms:modified xsi:type="dcterms:W3CDTF">2015-10-15T13:09:52Z</dcterms:modified>
</cp:coreProperties>
</file>