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3/4/14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3/4/14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3/4/14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3/4/14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3/4/14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3/4/14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3/4/14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3/4/14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3/4/14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3/4/14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err="1" smtClean="0"/>
              <a:t>Bengkel</a:t>
            </a:r>
            <a:r>
              <a:rPr lang="en-US" sz="8000" dirty="0" smtClean="0"/>
              <a:t> </a:t>
            </a:r>
            <a:r>
              <a:rPr lang="en-US" sz="8000" dirty="0" err="1" smtClean="0"/>
              <a:t>Komunikasi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Sritrusta Sukaridhoto, ST. PhD.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865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Bengkel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Workshop</a:t>
            </a:r>
          </a:p>
          <a:p>
            <a:pPr lvl="1"/>
            <a:r>
              <a:rPr lang="en-US" dirty="0" err="1" smtClean="0"/>
              <a:t>Teori</a:t>
            </a:r>
            <a:r>
              <a:rPr lang="en-US" dirty="0" smtClean="0"/>
              <a:t> + </a:t>
            </a:r>
            <a:r>
              <a:rPr lang="en-US" dirty="0" err="1" smtClean="0"/>
              <a:t>Praktek</a:t>
            </a:r>
            <a:endParaRPr lang="en-US" dirty="0" smtClean="0"/>
          </a:p>
          <a:p>
            <a:pPr lvl="1"/>
            <a:r>
              <a:rPr lang="en-US" dirty="0" smtClean="0"/>
              <a:t>Project</a:t>
            </a:r>
          </a:p>
          <a:p>
            <a:pPr lvl="1"/>
            <a:r>
              <a:rPr lang="en-US" dirty="0" smtClean="0"/>
              <a:t>Trend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168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E-Book Interactive</a:t>
            </a:r>
            <a:endParaRPr lang="en-US" sz="7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14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E-Book Interactive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E-Book</a:t>
            </a:r>
          </a:p>
          <a:p>
            <a:pPr lvl="1"/>
            <a:r>
              <a:rPr lang="en-US" dirty="0" err="1" smtClean="0"/>
              <a:t>Buku</a:t>
            </a:r>
            <a:r>
              <a:rPr lang="en-US" dirty="0" smtClean="0"/>
              <a:t> / </a:t>
            </a:r>
            <a:r>
              <a:rPr lang="en-US" dirty="0" err="1" smtClean="0"/>
              <a:t>Dokumen</a:t>
            </a:r>
            <a:r>
              <a:rPr lang="en-US" dirty="0" smtClean="0"/>
              <a:t> digital</a:t>
            </a:r>
          </a:p>
          <a:p>
            <a:pPr lvl="1"/>
            <a:r>
              <a:rPr lang="en-US" dirty="0" smtClean="0"/>
              <a:t>Text, Image, Audio Video (Multimedia)</a:t>
            </a:r>
          </a:p>
          <a:p>
            <a:pPr lvl="1"/>
            <a:r>
              <a:rPr lang="en-US" dirty="0" err="1" smtClean="0"/>
              <a:t>Interaktif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User</a:t>
            </a:r>
          </a:p>
          <a:p>
            <a:pPr lvl="2"/>
            <a:r>
              <a:rPr lang="en-US" dirty="0" smtClean="0"/>
              <a:t>Quiz</a:t>
            </a:r>
          </a:p>
          <a:p>
            <a:pPr lvl="2"/>
            <a:r>
              <a:rPr lang="en-US" dirty="0" smtClean="0"/>
              <a:t>Gallery Images</a:t>
            </a:r>
          </a:p>
          <a:p>
            <a:pPr lvl="2"/>
            <a:r>
              <a:rPr lang="en-US" dirty="0" smtClean="0"/>
              <a:t>3D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0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</a:t>
            </a:r>
            <a:r>
              <a:rPr lang="en-US" dirty="0" smtClean="0">
                <a:sym typeface="Wingdings"/>
              </a:rPr>
              <a:t> Authoring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MS Word</a:t>
            </a:r>
          </a:p>
          <a:p>
            <a:pPr lvl="1"/>
            <a:r>
              <a:rPr lang="en-US" dirty="0" smtClean="0"/>
              <a:t>PDF maker : Adobe Acrobat Pro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Ibook</a:t>
            </a:r>
            <a:r>
              <a:rPr lang="en-US" dirty="0" smtClean="0"/>
              <a:t> Author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Adobe InDesign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Penunjang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Flash</a:t>
            </a:r>
          </a:p>
          <a:p>
            <a:pPr lvl="1"/>
            <a:r>
              <a:rPr lang="en-US" dirty="0" smtClean="0"/>
              <a:t>HTML5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820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US" dirty="0" err="1" smtClean="0"/>
              <a:t>Pendahuluan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Workshop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Implementasi</a:t>
            </a:r>
            <a:r>
              <a:rPr lang="en-US" dirty="0" smtClean="0"/>
              <a:t> Software Authoring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Ebook</a:t>
            </a:r>
            <a:r>
              <a:rPr lang="en-US" dirty="0" smtClean="0"/>
              <a:t> dg MS-Word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Style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Document Map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Insert (Tables, Graphics)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PDF 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Ebook</a:t>
            </a:r>
            <a:r>
              <a:rPr lang="en-US" dirty="0" smtClean="0"/>
              <a:t> dg </a:t>
            </a:r>
            <a:r>
              <a:rPr lang="en-US" dirty="0" err="1" smtClean="0"/>
              <a:t>Ibook</a:t>
            </a:r>
            <a:r>
              <a:rPr lang="en-US" dirty="0" smtClean="0"/>
              <a:t> Author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Ebook</a:t>
            </a:r>
            <a:r>
              <a:rPr lang="en-US" dirty="0" smtClean="0"/>
              <a:t> dg Adobe InDesign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Ebook</a:t>
            </a:r>
            <a:r>
              <a:rPr lang="en-US" dirty="0" smtClean="0"/>
              <a:t> interactive 1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Ebook</a:t>
            </a:r>
            <a:r>
              <a:rPr lang="en-US" dirty="0" smtClean="0"/>
              <a:t> interactive 2</a:t>
            </a:r>
          </a:p>
          <a:p>
            <a:pPr marL="457200" indent="-457200">
              <a:buAutoNum type="arabicPeriod"/>
            </a:pPr>
            <a:r>
              <a:rPr lang="en-US" dirty="0" smtClean="0"/>
              <a:t>8-16 Project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013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 smtClean="0"/>
              <a:t>Create Your First Interactive Book using </a:t>
            </a:r>
            <a:r>
              <a:rPr lang="en-US" dirty="0" err="1" smtClean="0"/>
              <a:t>Ibook</a:t>
            </a:r>
            <a:r>
              <a:rPr lang="en-US" dirty="0" smtClean="0"/>
              <a:t> Author 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Creating Accessible </a:t>
            </a:r>
            <a:r>
              <a:rPr lang="en-US" dirty="0" err="1" smtClean="0"/>
              <a:t>Ibooks</a:t>
            </a:r>
            <a:r>
              <a:rPr lang="en-US" dirty="0" smtClean="0"/>
              <a:t> Textbooks with </a:t>
            </a:r>
            <a:r>
              <a:rPr lang="en-US" dirty="0" err="1" smtClean="0"/>
              <a:t>iBooks</a:t>
            </a:r>
            <a:r>
              <a:rPr lang="en-US" dirty="0" smtClean="0"/>
              <a:t> Author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Basics of </a:t>
            </a:r>
            <a:r>
              <a:rPr lang="en-US" dirty="0" err="1" smtClean="0"/>
              <a:t>Indesign</a:t>
            </a:r>
            <a:r>
              <a:rPr lang="en-US" dirty="0" smtClean="0"/>
              <a:t> – Kelly Bauer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Using Microsoft Word for Academic Papers – Michael D </a:t>
            </a:r>
            <a:r>
              <a:rPr lang="en-US" dirty="0" err="1" smtClean="0"/>
              <a:t>Morisson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778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38</TotalTime>
  <Words>148</Words>
  <Application>Microsoft Macintosh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Bengkel Komunikasi </vt:lpstr>
      <vt:lpstr>Bengkel Komunikasi</vt:lpstr>
      <vt:lpstr>E-Book Interactive</vt:lpstr>
      <vt:lpstr>E-Book Interactive</vt:lpstr>
      <vt:lpstr>Tools  Authoring</vt:lpstr>
      <vt:lpstr>Silabus</vt:lpstr>
      <vt:lpstr>Buku panduan</vt:lpstr>
    </vt:vector>
  </TitlesOfParts>
  <Company>Electrical Engineering Polytechnic Institute Surabaya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Bengkel Komunikasi </dc:title>
  <dc:creator>Sritrusta Sukaridhoto</dc:creator>
  <cp:lastModifiedBy>Sritrusta Sukaridhoto</cp:lastModifiedBy>
  <cp:revision>4</cp:revision>
  <dcterms:created xsi:type="dcterms:W3CDTF">2014-03-04T11:22:12Z</dcterms:created>
  <dcterms:modified xsi:type="dcterms:W3CDTF">2014-03-04T12:00:47Z</dcterms:modified>
</cp:coreProperties>
</file>