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5537B6D-3637-AF43-8C93-08411E8B88A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C79A490-1E95-054A-B6A9-81F13A0F75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omparison_of_e-book_forma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Ebook</a:t>
            </a:r>
            <a:r>
              <a:rPr lang="en-US" dirty="0" smtClean="0"/>
              <a:t> Authoring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Sukaridhoto, ST.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3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E-book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bagus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Profitable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Cover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Book title</a:t>
            </a:r>
          </a:p>
          <a:p>
            <a:pPr lvl="1"/>
            <a:r>
              <a:rPr lang="en-US" dirty="0" smtClean="0"/>
              <a:t>Author name</a:t>
            </a:r>
          </a:p>
          <a:p>
            <a:pPr lvl="1"/>
            <a:r>
              <a:rPr lang="en-US" dirty="0" err="1" smtClean="0"/>
              <a:t>Desc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sebaik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Maksimalkan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Some free book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Penyebaran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Pelajari</a:t>
            </a:r>
            <a:r>
              <a:rPr lang="en-US" dirty="0" smtClean="0"/>
              <a:t> best-seller </a:t>
            </a: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serupa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4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Ebook</a:t>
            </a:r>
            <a:r>
              <a:rPr lang="en-US" dirty="0" smtClean="0"/>
              <a:t>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http://en.wikipedia.org/wiki/Comparison_of_e-</a:t>
            </a:r>
            <a:r>
              <a:rPr lang="en-US" dirty="0" smtClean="0">
                <a:hlinkClick r:id="rId2"/>
              </a:rPr>
              <a:t>book_formats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Comic book archive (.</a:t>
            </a:r>
            <a:r>
              <a:rPr lang="en-US" dirty="0" err="1" smtClean="0"/>
              <a:t>cbr</a:t>
            </a:r>
            <a:r>
              <a:rPr lang="en-US" dirty="0" smtClean="0"/>
              <a:t>, .</a:t>
            </a:r>
            <a:r>
              <a:rPr lang="en-US" dirty="0" err="1" smtClean="0"/>
              <a:t>cbz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Compile HTML (.chm)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DjVu</a:t>
            </a:r>
            <a:r>
              <a:rPr lang="en-US" dirty="0" smtClean="0"/>
              <a:t> (.</a:t>
            </a:r>
            <a:r>
              <a:rPr lang="en-US" dirty="0" err="1" smtClean="0"/>
              <a:t>djvu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EPUB (.</a:t>
            </a:r>
            <a:r>
              <a:rPr lang="en-US" dirty="0" err="1" smtClean="0"/>
              <a:t>epub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Hypertext Markup Language (.</a:t>
            </a:r>
            <a:r>
              <a:rPr lang="en-US" dirty="0" err="1" smtClean="0"/>
              <a:t>htm</a:t>
            </a:r>
            <a:r>
              <a:rPr lang="en-US" dirty="0" smtClean="0"/>
              <a:t>, .html)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iBook (.</a:t>
            </a:r>
            <a:r>
              <a:rPr lang="en-US" dirty="0" err="1" smtClean="0"/>
              <a:t>ibooks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KF8 – Amazon kindle (.kf8)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Portable Document Format (.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Plain text files (.txt)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PostScript (.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9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authoring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Microsoft Word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iBooks</a:t>
            </a:r>
            <a:r>
              <a:rPr lang="en-US" dirty="0" smtClean="0"/>
              <a:t> Author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Adobe </a:t>
            </a:r>
            <a:r>
              <a:rPr lang="en-US" dirty="0" err="1" smtClean="0"/>
              <a:t>inDesign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Scribus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Latex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78" y="778933"/>
            <a:ext cx="2316200" cy="2226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978" y="1524000"/>
            <a:ext cx="2122629" cy="2122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912" y="2638777"/>
            <a:ext cx="2418645" cy="241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778" y="4176889"/>
            <a:ext cx="2681111" cy="2681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222" y="3541994"/>
            <a:ext cx="3640667" cy="15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</a:t>
            </a:r>
            <a:r>
              <a:rPr lang="en-US" dirty="0" err="1" smtClean="0"/>
              <a:t>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Image gallery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Quiz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Game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Multiple choice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Short answer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Augmented Reality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Future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Speech recognition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Communication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Virtual reality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935" y="2963333"/>
            <a:ext cx="2437896" cy="23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0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Perbandingan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675439"/>
              </p:ext>
            </p:extLst>
          </p:nvPr>
        </p:nvGraphicFramePr>
        <p:xfrm>
          <a:off x="457200" y="1752600"/>
          <a:ext cx="7620000" cy="485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iBooks</a:t>
                      </a:r>
                      <a:r>
                        <a:rPr lang="en-US" dirty="0" smtClean="0"/>
                        <a:t>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Adobe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inDesign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PC, Mac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PC, Mac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 729.999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 / </a:t>
                      </a:r>
                      <a:r>
                        <a:rPr lang="en-US" dirty="0" err="1" smtClean="0"/>
                        <a:t>bulan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.doc, .</a:t>
                      </a:r>
                      <a:r>
                        <a:rPr lang="en-US" dirty="0" err="1" smtClean="0"/>
                        <a:t>pdf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pdf</a:t>
                      </a:r>
                      <a:r>
                        <a:rPr lang="en-US" dirty="0" smtClean="0"/>
                        <a:t>, .</a:t>
                      </a:r>
                      <a:r>
                        <a:rPr lang="en-US" dirty="0" err="1" smtClean="0"/>
                        <a:t>ibooks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pdf</a:t>
                      </a:r>
                      <a:r>
                        <a:rPr lang="en-US" dirty="0" smtClean="0"/>
                        <a:t>, .</a:t>
                      </a:r>
                      <a:r>
                        <a:rPr lang="en-US" dirty="0" err="1" smtClean="0"/>
                        <a:t>epub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</a:t>
                      </a:r>
                      <a:r>
                        <a:rPr lang="en-US" dirty="0" err="1" smtClean="0"/>
                        <a:t>pdf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swf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for </a:t>
                      </a:r>
                      <a:r>
                        <a:rPr lang="en-US" dirty="0" err="1" smtClean="0"/>
                        <a:t>ibooks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for </a:t>
                      </a:r>
                      <a:r>
                        <a:rPr lang="en-US" dirty="0" err="1" smtClean="0"/>
                        <a:t>epub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Text, image, audio, 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Text, image, audio, 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Text, image, audio,</a:t>
                      </a:r>
                      <a:r>
                        <a:rPr lang="en-US" baseline="0" dirty="0" smtClean="0"/>
                        <a:t> video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Portable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Apple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Publishing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Online/offline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from </a:t>
                      </a:r>
                      <a:r>
                        <a:rPr lang="en-US" dirty="0" err="1" smtClean="0"/>
                        <a:t>ibooks</a:t>
                      </a:r>
                      <a:r>
                        <a:rPr lang="en-US" dirty="0" smtClean="0"/>
                        <a:t> 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r>
                        <a:rPr lang="en-US" baseline="0" dirty="0" smtClean="0"/>
                        <a:t> from adobe publishing suite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9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</TotalTime>
  <Words>257</Words>
  <Application>Microsoft Macintosh PowerPoint</Application>
  <PresentationFormat>On-screen Show (4:3)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Essential</vt:lpstr>
      <vt:lpstr>Ebook Authoring</vt:lpstr>
      <vt:lpstr>Membuat E-book</vt:lpstr>
      <vt:lpstr>Ebook format</vt:lpstr>
      <vt:lpstr>Software authoring</vt:lpstr>
      <vt:lpstr>Interactive ebook</vt:lpstr>
      <vt:lpstr>Perbandingan</vt:lpstr>
    </vt:vector>
  </TitlesOfParts>
  <Company>Electrical Engineering Polytechnic Institute Surabaya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Ebook Authoring</dc:title>
  <dc:creator>Sritrusta Sukaridhoto</dc:creator>
  <cp:lastModifiedBy>Sritrusta Sukaridhoto</cp:lastModifiedBy>
  <cp:revision>7</cp:revision>
  <dcterms:created xsi:type="dcterms:W3CDTF">2014-03-11T05:44:52Z</dcterms:created>
  <dcterms:modified xsi:type="dcterms:W3CDTF">2014-03-11T07:01:29Z</dcterms:modified>
</cp:coreProperties>
</file>