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18,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Beautiful </a:t>
            </a:r>
            <a:r>
              <a:rPr lang="en-US" dirty="0" err="1" smtClean="0"/>
              <a:t>ms</a:t>
            </a:r>
            <a:r>
              <a:rPr lang="en-US" dirty="0" smtClean="0"/>
              <a:t>-word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</a:t>
            </a:r>
            <a:r>
              <a:rPr lang="en-US" dirty="0" err="1" smtClean="0"/>
              <a:t>sukaridhoto</a:t>
            </a:r>
            <a:r>
              <a:rPr lang="en-US" dirty="0" smtClean="0"/>
              <a:t>, </a:t>
            </a:r>
            <a:r>
              <a:rPr lang="en-US" dirty="0" err="1" smtClean="0"/>
              <a:t>st.</a:t>
            </a:r>
            <a:r>
              <a:rPr lang="en-US" dirty="0" smtClean="0"/>
              <a:t> </a:t>
            </a:r>
            <a:r>
              <a:rPr lang="en-US" dirty="0" err="1" smtClean="0"/>
              <a:t>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5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Capture at Tue Mar 18 18:01:35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524318"/>
            <a:ext cx="6430211" cy="51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6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&amp;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Capture at Tue Mar 18 18:03:45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5" y="1969503"/>
            <a:ext cx="80391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2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Ayo </a:t>
            </a:r>
            <a:r>
              <a:rPr lang="en-US" dirty="0" err="1" smtClean="0"/>
              <a:t>ngetik</a:t>
            </a:r>
            <a:r>
              <a:rPr lang="en-US" dirty="0" smtClean="0"/>
              <a:t> !!!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Page layout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Paragraph and Style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Caption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Cross-Reference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Index and tables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3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Paper size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Page Setup : (size) A4, letter, </a:t>
            </a:r>
            <a:r>
              <a:rPr lang="en-US" dirty="0" err="1" smtClean="0"/>
              <a:t>dsb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Margins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Text Layout : Columns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ScreenCapture at Tue Mar 18 17:25:58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17" y="1578110"/>
            <a:ext cx="7138737" cy="26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5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Times New Roman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Title : Times New Roman 18 Bold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Section : Times New Roman 14 Bold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Sub Section : Times New Roman 12 Bold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Content : Times New Roman 12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Caption : Times New Roman 10</a:t>
            </a:r>
            <a:endParaRPr lang="en-US" dirty="0"/>
          </a:p>
        </p:txBody>
      </p:sp>
      <p:pic>
        <p:nvPicPr>
          <p:cNvPr id="5" name="Picture 4" descr="ScreenCapture at Tue Mar 18 17:30:37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1524318"/>
            <a:ext cx="2916321" cy="220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8842" y="1574800"/>
            <a:ext cx="4093678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Alignment : justified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Indenttation</a:t>
            </a:r>
            <a:endParaRPr lang="en-US" dirty="0" smtClean="0"/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Paragraph </a:t>
            </a:r>
            <a:r>
              <a:rPr lang="en-US" dirty="0" err="1" smtClean="0"/>
              <a:t>menjorok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Spacing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paragraph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paper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spasi</a:t>
            </a:r>
            <a:r>
              <a:rPr lang="en-US" dirty="0" smtClean="0"/>
              <a:t> 1.5</a:t>
            </a:r>
            <a:endParaRPr lang="en-US" dirty="0"/>
          </a:p>
        </p:txBody>
      </p:sp>
      <p:pic>
        <p:nvPicPr>
          <p:cNvPr id="7" name="Content Placeholder 6" descr="ScreenCapture at Tue Mar 18 17:35:38 WIB 2014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57" b="-11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382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Clear </a:t>
            </a:r>
            <a:r>
              <a:rPr lang="en-US" dirty="0" err="1" smtClean="0"/>
              <a:t>Formating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Normal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Heading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Heading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Heading 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Heading 3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Title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Caption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7" name="Picture 6" descr="ScreenCapture at Tue Mar 18 17:39:33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752600"/>
            <a:ext cx="2527300" cy="4775200"/>
          </a:xfrm>
          <a:prstGeom prst="rect">
            <a:avLst/>
          </a:prstGeom>
        </p:spPr>
      </p:pic>
      <p:pic>
        <p:nvPicPr>
          <p:cNvPr id="8" name="Picture 7" descr="ScreenCapture at Tue Mar 18 17:41:51 WIB 2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95" y="556794"/>
            <a:ext cx="18034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8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47958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Properties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Name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Style type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Style based 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Style for following paragraph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Formatting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Numbering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Numbered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Outline Numbered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Paragraph</a:t>
            </a:r>
            <a:endParaRPr lang="en-US" dirty="0"/>
          </a:p>
        </p:txBody>
      </p:sp>
      <p:pic>
        <p:nvPicPr>
          <p:cNvPr id="4" name="Picture 3" descr="ScreenCapture at Tue Mar 18 17:43:15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71" y="695158"/>
            <a:ext cx="4752692" cy="59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Konsisten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style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Style </a:t>
            </a:r>
            <a:r>
              <a:rPr lang="en-US" dirty="0" smtClean="0">
                <a:sym typeface="Wingdings"/>
              </a:rPr>
              <a:t>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Table of content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Table of …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Link </a:t>
            </a:r>
            <a:r>
              <a:rPr lang="en-US" dirty="0" err="1" smtClean="0">
                <a:sym typeface="Wingdings"/>
              </a:rPr>
              <a:t>didalam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dokumen</a:t>
            </a:r>
            <a:endParaRPr lang="en-US" dirty="0" smtClean="0">
              <a:sym typeface="Wingdings"/>
            </a:endParaRPr>
          </a:p>
          <a:p>
            <a:pPr marL="800100" lvl="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1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80063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Posisi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Atas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Bawah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URUTAN!!!</a:t>
            </a:r>
          </a:p>
        </p:txBody>
      </p:sp>
      <p:pic>
        <p:nvPicPr>
          <p:cNvPr id="4" name="Picture 3" descr="ScreenCapture at Tue Mar 18 17:52:20 WIB 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60600"/>
            <a:ext cx="50673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24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65</TotalTime>
  <Words>177</Words>
  <Application>Microsoft Macintosh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Beautiful ms-word</vt:lpstr>
      <vt:lpstr>content</vt:lpstr>
      <vt:lpstr>Page layout</vt:lpstr>
      <vt:lpstr>Font</vt:lpstr>
      <vt:lpstr>paragraph</vt:lpstr>
      <vt:lpstr>style</vt:lpstr>
      <vt:lpstr>Style (2)</vt:lpstr>
      <vt:lpstr>STYLE (3)</vt:lpstr>
      <vt:lpstr>caption</vt:lpstr>
      <vt:lpstr>Cross reference</vt:lpstr>
      <vt:lpstr>Index &amp; tables</vt:lpstr>
      <vt:lpstr>Ayo ngetik !!!</vt:lpstr>
    </vt:vector>
  </TitlesOfParts>
  <Company>EEPIS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ms-word</dc:title>
  <dc:creator>Sritrusta Sukaridhoto</dc:creator>
  <cp:lastModifiedBy>Sritrusta Sukaridhoto</cp:lastModifiedBy>
  <cp:revision>7</cp:revision>
  <dcterms:created xsi:type="dcterms:W3CDTF">2014-03-18T09:59:24Z</dcterms:created>
  <dcterms:modified xsi:type="dcterms:W3CDTF">2014-03-18T11:05:11Z</dcterms:modified>
</cp:coreProperties>
</file>