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2,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2,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2,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cturer.eepis-its.edu/~dhoto/lecture_notes/bengkel-komunikasi/extr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Ibooks</a:t>
            </a:r>
            <a:r>
              <a:rPr lang="en-US" dirty="0" smtClean="0"/>
              <a:t> author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</a:t>
            </a:r>
            <a:r>
              <a:rPr lang="en-US" dirty="0" err="1" smtClean="0"/>
              <a:t>sukaridhoto</a:t>
            </a:r>
            <a:r>
              <a:rPr lang="en-US" dirty="0" smtClean="0"/>
              <a:t>, </a:t>
            </a:r>
            <a:r>
              <a:rPr lang="en-US" dirty="0" err="1" smtClean="0"/>
              <a:t>st.</a:t>
            </a:r>
            <a:r>
              <a:rPr lang="en-US" dirty="0" smtClean="0"/>
              <a:t> </a:t>
            </a:r>
            <a:r>
              <a:rPr lang="en-US" dirty="0" err="1" smtClean="0"/>
              <a:t>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6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42691" cy="43735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Pada</a:t>
            </a:r>
            <a:r>
              <a:rPr lang="en-US" dirty="0" smtClean="0"/>
              <a:t> panel </a:t>
            </a:r>
            <a:r>
              <a:rPr lang="en-US" dirty="0" err="1" smtClean="0"/>
              <a:t>kiri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Klik</a:t>
            </a:r>
            <a:r>
              <a:rPr lang="en-US" dirty="0" smtClean="0"/>
              <a:t> “Intro Media”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Pada</a:t>
            </a:r>
            <a:r>
              <a:rPr lang="en-US" dirty="0" smtClean="0"/>
              <a:t> folder “Media”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Drag “</a:t>
            </a:r>
            <a:r>
              <a:rPr lang="en-US" dirty="0" err="1" smtClean="0"/>
              <a:t>intro.mov</a:t>
            </a:r>
            <a:r>
              <a:rPr lang="en-US" dirty="0" smtClean="0"/>
              <a:t>”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iBooks</a:t>
            </a:r>
            <a:r>
              <a:rPr lang="en-US" dirty="0" smtClean="0"/>
              <a:t> Author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22" y="189209"/>
            <a:ext cx="4676658" cy="2645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909" y="3453870"/>
            <a:ext cx="5498427" cy="30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in </a:t>
            </a:r>
            <a:r>
              <a:rPr lang="en-US" dirty="0" err="1" smtClean="0"/>
              <a:t>ipad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52" y="1524318"/>
            <a:ext cx="4860488" cy="3825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18" y="2518739"/>
            <a:ext cx="2540000" cy="115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54000"/>
            <a:ext cx="8051800" cy="633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254000"/>
            <a:ext cx="80518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5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Klik</a:t>
            </a:r>
            <a:r>
              <a:rPr lang="en-US" dirty="0" smtClean="0"/>
              <a:t> “Table of Contents”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text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Image “chapter1.png”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694" y="1524318"/>
            <a:ext cx="5312306" cy="3483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90" y="2622349"/>
            <a:ext cx="6459598" cy="42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6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Klik</a:t>
            </a:r>
            <a:r>
              <a:rPr lang="en-US" dirty="0" smtClean="0"/>
              <a:t> “Section 1”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Masukkan</a:t>
            </a:r>
            <a:r>
              <a:rPr lang="en-US" dirty="0" smtClean="0"/>
              <a:t> copyright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Insert/Pages/Section/Copyright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Pindahkan</a:t>
            </a:r>
            <a:r>
              <a:rPr lang="en-US" dirty="0" smtClean="0"/>
              <a:t> </a:t>
            </a:r>
            <a:r>
              <a:rPr lang="en-US" dirty="0" err="1" smtClean="0"/>
              <a:t>keatas</a:t>
            </a:r>
            <a:r>
              <a:rPr lang="en-US" dirty="0" smtClean="0"/>
              <a:t> Chapter1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2718"/>
            <a:ext cx="2509800" cy="5019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49" y="3490530"/>
            <a:ext cx="4651315" cy="2917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63" y="3781667"/>
            <a:ext cx="3149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5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“Chapter 1”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Insert/Pages/Section/Section Text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“Introduction” 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Tambahkan</a:t>
            </a:r>
            <a:r>
              <a:rPr lang="en-US" dirty="0" smtClean="0"/>
              <a:t> “shapes”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65" y="2662574"/>
            <a:ext cx="5206642" cy="2938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38" y="3861243"/>
            <a:ext cx="1148288" cy="25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Interaktif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widgets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3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Widgets drop down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129" y="254000"/>
            <a:ext cx="2997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5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“Media”</a:t>
            </a:r>
          </a:p>
          <a:p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film “</a:t>
            </a:r>
            <a:r>
              <a:rPr lang="en-US" dirty="0" err="1" smtClean="0"/>
              <a:t>jumpMovie.mov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4" y="3091670"/>
            <a:ext cx="3926634" cy="3034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38" y="3091670"/>
            <a:ext cx="4169962" cy="30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19562" cy="43735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Pilih</a:t>
            </a:r>
            <a:r>
              <a:rPr lang="en-US" dirty="0" smtClean="0"/>
              <a:t> “Review”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2718"/>
            <a:ext cx="2590799" cy="3855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248" y="2677795"/>
            <a:ext cx="3773759" cy="37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4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Insert\Pages\Pages\Blank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Pilih</a:t>
            </a:r>
            <a:r>
              <a:rPr lang="en-US" dirty="0" smtClean="0"/>
              <a:t> “Interactive Image”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Isi </a:t>
            </a:r>
            <a:r>
              <a:rPr lang="en-US" dirty="0" err="1" smtClean="0"/>
              <a:t>dengan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InteractivePicture.png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4" y="3031305"/>
            <a:ext cx="4852562" cy="3244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54000"/>
            <a:ext cx="7493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Install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iBooks</a:t>
            </a:r>
            <a:r>
              <a:rPr lang="en-US" dirty="0" smtClean="0"/>
              <a:t> Author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Cover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Intro Movie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Preview in </a:t>
            </a:r>
            <a:r>
              <a:rPr lang="en-US" dirty="0" err="1" smtClean="0"/>
              <a:t>iPad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Table of Contents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Copyright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Section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Interactif</a:t>
            </a:r>
            <a:r>
              <a:rPr lang="en-US" dirty="0" smtClean="0"/>
              <a:t> dg WIDGETS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Movie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Quiz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Interactive Picture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Gallery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Publish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863" y="6126163"/>
            <a:ext cx="885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www.raywenderlich.com</a:t>
            </a:r>
            <a:r>
              <a:rPr lang="en-US" dirty="0"/>
              <a:t>/32493/how-to-make-an-</a:t>
            </a:r>
            <a:r>
              <a:rPr lang="en-US" dirty="0" err="1"/>
              <a:t>ebook</a:t>
            </a:r>
            <a:r>
              <a:rPr lang="en-US" dirty="0"/>
              <a:t>-with-</a:t>
            </a:r>
            <a:r>
              <a:rPr lang="en-US" dirty="0" err="1"/>
              <a:t>ibooks</a:t>
            </a:r>
            <a:r>
              <a:rPr lang="en-US" dirty="0"/>
              <a:t>-author-tutorial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0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Pilih</a:t>
            </a:r>
            <a:r>
              <a:rPr lang="en-US" dirty="0" smtClean="0"/>
              <a:t> “Gallery”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Isi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image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Image1.png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Image2.png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38" y="2632598"/>
            <a:ext cx="58801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3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Klik</a:t>
            </a:r>
            <a:r>
              <a:rPr lang="en-US" dirty="0" smtClean="0"/>
              <a:t> “insert\Pages\</a:t>
            </a:r>
            <a:r>
              <a:rPr lang="en-US" dirty="0" err="1" smtClean="0"/>
              <a:t>Chapter|Chapter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9424"/>
            <a:ext cx="60960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051300"/>
            <a:ext cx="6096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2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Pemilihan</a:t>
            </a:r>
            <a:r>
              <a:rPr lang="en-US" dirty="0" smtClean="0"/>
              <a:t> format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PDF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Ibooks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Iboostore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export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File\Export…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60" y="152718"/>
            <a:ext cx="4048389" cy="3382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682" y="2062163"/>
            <a:ext cx="3898900" cy="40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053" y="3644900"/>
            <a:ext cx="54102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3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with </a:t>
            </a:r>
            <a:r>
              <a:rPr lang="en-US" dirty="0" err="1" smtClean="0"/>
              <a:t>ibookstore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:D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5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Apps Store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iBooks</a:t>
            </a:r>
            <a:r>
              <a:rPr lang="en-US" dirty="0" smtClean="0">
                <a:sym typeface="Wingdings"/>
              </a:rPr>
              <a:t> Author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Run from /Applications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sym typeface="Wingdings"/>
              </a:rPr>
              <a:t>iBooks</a:t>
            </a:r>
            <a:r>
              <a:rPr lang="en-US" dirty="0" smtClean="0">
                <a:sym typeface="Wingdings"/>
              </a:rPr>
              <a:t> Author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ScreenCapture at Wed Apr 2 10:17:37 WIB 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07" y="1752600"/>
            <a:ext cx="3907339" cy="30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ibooks</a:t>
            </a:r>
            <a:r>
              <a:rPr lang="en-US" dirty="0" smtClean="0"/>
              <a:t> author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</a:t>
            </a:r>
            <a:r>
              <a:rPr lang="en-US" dirty="0" err="1" smtClean="0"/>
              <a:t>pendukung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http://lecturer.eepis-its.edu/~dhoto/lecture_notes/bengkel-komunikasi/extra/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iBooksAuthorTutorial.zip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eBook_FINAL.zip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1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Template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Contoh</a:t>
            </a:r>
            <a:r>
              <a:rPr lang="en-US" dirty="0" smtClean="0"/>
              <a:t> : Contemporary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Klik</a:t>
            </a:r>
            <a:r>
              <a:rPr lang="en-US" dirty="0" smtClean="0"/>
              <a:t> File/Save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iBookAuthorTutorial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41" y="2263294"/>
            <a:ext cx="5056459" cy="35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Klik</a:t>
            </a:r>
            <a:r>
              <a:rPr lang="en-US" dirty="0" smtClean="0"/>
              <a:t> “Inspector” </a:t>
            </a:r>
            <a:r>
              <a:rPr lang="en-US" dirty="0" smtClean="0">
                <a:sym typeface="Wingdings"/>
              </a:rPr>
              <a:t> “Document”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ym typeface="Wingdings"/>
              </a:rPr>
              <a:t>Isikan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informasi</a:t>
            </a:r>
            <a:r>
              <a:rPr lang="en-US" dirty="0" smtClean="0">
                <a:sym typeface="Wingdings"/>
              </a:rPr>
              <a:t> “metadata”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Author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Title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Keyword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Comments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169" y="2576995"/>
            <a:ext cx="4248552" cy="30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2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err="1" smtClean="0"/>
              <a:t>Contoh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Disable </a:t>
            </a:r>
            <a:r>
              <a:rPr lang="en-US" dirty="0" err="1" smtClean="0"/>
              <a:t>Potrait</a:t>
            </a:r>
            <a:r>
              <a:rPr lang="en-US" dirty="0" smtClean="0"/>
              <a:t> Orientation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8517" r="-48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567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“COVER”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Panel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Klik</a:t>
            </a:r>
            <a:r>
              <a:rPr lang="en-US" dirty="0" smtClean="0"/>
              <a:t> “Book Title”	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cover.png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138" y="438112"/>
            <a:ext cx="3779431" cy="2942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07" y="152718"/>
            <a:ext cx="5348862" cy="5391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138" y="2007846"/>
            <a:ext cx="3671244" cy="47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99</TotalTime>
  <Words>334</Words>
  <Application>Microsoft Macintosh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Ibooks author</vt:lpstr>
      <vt:lpstr>Daftar isi</vt:lpstr>
      <vt:lpstr>install</vt:lpstr>
      <vt:lpstr>Memulai ibooks author</vt:lpstr>
      <vt:lpstr>File pendukung</vt:lpstr>
      <vt:lpstr>Template</vt:lpstr>
      <vt:lpstr>inspector</vt:lpstr>
      <vt:lpstr>inspector</vt:lpstr>
      <vt:lpstr>cover</vt:lpstr>
      <vt:lpstr>Intro movie</vt:lpstr>
      <vt:lpstr>Preview in ipad</vt:lpstr>
      <vt:lpstr>Table of contents</vt:lpstr>
      <vt:lpstr>copyright</vt:lpstr>
      <vt:lpstr>section</vt:lpstr>
      <vt:lpstr>Interaktif dengan widgets</vt:lpstr>
      <vt:lpstr>Widgets</vt:lpstr>
      <vt:lpstr>Movie</vt:lpstr>
      <vt:lpstr>quiz</vt:lpstr>
      <vt:lpstr>Interactive image</vt:lpstr>
      <vt:lpstr>Gallery widgets</vt:lpstr>
      <vt:lpstr>New chapter</vt:lpstr>
      <vt:lpstr>publish</vt:lpstr>
      <vt:lpstr>format</vt:lpstr>
      <vt:lpstr>Publish with ibookstore</vt:lpstr>
    </vt:vector>
  </TitlesOfParts>
  <Company>EEPIS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Ibooks author</dc:title>
  <dc:creator>Sritrusta Sukaridhoto</dc:creator>
  <cp:lastModifiedBy>Sritrusta Sukaridhoto</cp:lastModifiedBy>
  <cp:revision>16</cp:revision>
  <dcterms:created xsi:type="dcterms:W3CDTF">2014-04-02T03:18:01Z</dcterms:created>
  <dcterms:modified xsi:type="dcterms:W3CDTF">2014-04-02T04:57:28Z</dcterms:modified>
</cp:coreProperties>
</file>