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7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2" r:id="rId17"/>
    <p:sldId id="274" r:id="rId18"/>
    <p:sldId id="275" r:id="rId19"/>
    <p:sldId id="278" r:id="rId20"/>
    <p:sldId id="279" r:id="rId21"/>
    <p:sldId id="280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38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12445-BE0E-4A06-A244-FE39D9E18366}" type="datetimeFigureOut">
              <a:rPr lang="en-US" smtClean="0"/>
              <a:pPr/>
              <a:t>29-Dec-11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4A54-F75F-43FE-AD38-6E2A63849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12445-BE0E-4A06-A244-FE39D9E18366}" type="datetimeFigureOut">
              <a:rPr lang="en-US" smtClean="0"/>
              <a:pPr/>
              <a:t>29-Dec-11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4A54-F75F-43FE-AD38-6E2A63849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12445-BE0E-4A06-A244-FE39D9E18366}" type="datetimeFigureOut">
              <a:rPr lang="en-US" smtClean="0"/>
              <a:pPr/>
              <a:t>29-Dec-11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4A54-F75F-43FE-AD38-6E2A63849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12445-BE0E-4A06-A244-FE39D9E18366}" type="datetimeFigureOut">
              <a:rPr lang="en-US" smtClean="0"/>
              <a:pPr/>
              <a:t>29-Dec-11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4A54-F75F-43FE-AD38-6E2A63849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12445-BE0E-4A06-A244-FE39D9E18366}" type="datetimeFigureOut">
              <a:rPr lang="en-US" smtClean="0"/>
              <a:pPr/>
              <a:t>29-Dec-11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4A54-F75F-43FE-AD38-6E2A63849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12445-BE0E-4A06-A244-FE39D9E18366}" type="datetimeFigureOut">
              <a:rPr lang="en-US" smtClean="0"/>
              <a:pPr/>
              <a:t>29-Dec-11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4A54-F75F-43FE-AD38-6E2A63849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12445-BE0E-4A06-A244-FE39D9E18366}" type="datetimeFigureOut">
              <a:rPr lang="en-US" smtClean="0"/>
              <a:pPr/>
              <a:t>29-Dec-11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4A54-F75F-43FE-AD38-6E2A63849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12445-BE0E-4A06-A244-FE39D9E18366}" type="datetimeFigureOut">
              <a:rPr lang="en-US" smtClean="0"/>
              <a:pPr/>
              <a:t>29-Dec-11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4A54-F75F-43FE-AD38-6E2A63849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12445-BE0E-4A06-A244-FE39D9E18366}" type="datetimeFigureOut">
              <a:rPr lang="en-US" smtClean="0"/>
              <a:pPr/>
              <a:t>29-Dec-11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4A54-F75F-43FE-AD38-6E2A63849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12445-BE0E-4A06-A244-FE39D9E18366}" type="datetimeFigureOut">
              <a:rPr lang="en-US" smtClean="0"/>
              <a:pPr/>
              <a:t>29-Dec-11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4A54-F75F-43FE-AD38-6E2A63849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12445-BE0E-4A06-A244-FE39D9E18366}" type="datetimeFigureOut">
              <a:rPr lang="en-US" smtClean="0"/>
              <a:pPr/>
              <a:t>29-Dec-11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4A54-F75F-43FE-AD38-6E2A63849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12445-BE0E-4A06-A244-FE39D9E18366}" type="datetimeFigureOut">
              <a:rPr lang="en-US" smtClean="0"/>
              <a:pPr/>
              <a:t>29-Dec-11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B4A54-F75F-43FE-AD38-6E2A63849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msdn.com/b/ie/archive/2011/04/26/understanding-differences-in-hardware-acceleration-through-paintball.aspx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ndowsnetworking.com/articles_tutorials/Hardware-Acceleration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blogs.msdn.com/b/ie/archive/2010/09/10/the-architecture-of-full-hardware-acceleration-of-all-web-page-content.asp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tmlgoodies.com/html5/client/unleash-the-power-of-hardware-accelerated-html5-canvas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01775"/>
            <a:ext cx="7467600" cy="1470025"/>
          </a:xfrm>
        </p:spPr>
        <p:txBody>
          <a:bodyPr/>
          <a:lstStyle/>
          <a:p>
            <a:r>
              <a:rPr lang="en-US" b="1" dirty="0" err="1" smtClean="0">
                <a:latin typeface="Matura MT Script Capitals" pitchFamily="66" charset="0"/>
              </a:rPr>
              <a:t>Akselarasi</a:t>
            </a:r>
            <a:r>
              <a:rPr lang="en-US" b="1" dirty="0" smtClean="0">
                <a:latin typeface="Matura MT Script Capitals" pitchFamily="66" charset="0"/>
              </a:rPr>
              <a:t> Hardware </a:t>
            </a:r>
            <a:r>
              <a:rPr lang="en-US" b="1" dirty="0" err="1" smtClean="0">
                <a:latin typeface="Matura MT Script Capitals" pitchFamily="66" charset="0"/>
              </a:rPr>
              <a:t>untuk</a:t>
            </a:r>
            <a:r>
              <a:rPr lang="en-US" b="1" dirty="0" smtClean="0">
                <a:latin typeface="Matura MT Script Capitals" pitchFamily="66" charset="0"/>
              </a:rPr>
              <a:t> Web Browser</a:t>
            </a:r>
            <a:endParaRPr lang="en-US" b="1" dirty="0">
              <a:latin typeface="Matura MT Script Capital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3886200"/>
            <a:ext cx="6019800" cy="1828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Pinky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</a:rPr>
              <a:t>Yohana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</a:rPr>
              <a:t>Puteri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7408040034</a:t>
            </a:r>
          </a:p>
          <a:p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</a:rPr>
              <a:t>Erdis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</a:rPr>
              <a:t>Achmad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</a:rPr>
              <a:t>Marzuq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7408040053</a:t>
            </a:r>
            <a:endParaRPr lang="en-US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</a:rPr>
              <a:t>Septian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</a:rPr>
              <a:t>Yusup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</a:rPr>
              <a:t>Hermawan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 7408040058</a:t>
            </a:r>
            <a:endParaRPr lang="en-US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Hasil</a:t>
            </a:r>
            <a:r>
              <a:rPr lang="en-US" dirty="0" smtClean="0"/>
              <a:t> Test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Paintball</a:t>
            </a:r>
            <a:endParaRPr lang="en-US" dirty="0"/>
          </a:p>
        </p:txBody>
      </p:sp>
      <p:pic>
        <p:nvPicPr>
          <p:cNvPr id="5" name="Content Placeholder 4" descr="20110426-udihatp-image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00" y="1981994"/>
            <a:ext cx="5715000" cy="3762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Quality Differences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Paintball </a:t>
            </a:r>
            <a:r>
              <a:rPr lang="en-US" dirty="0" err="1" smtClean="0"/>
              <a:t>menggunakan</a:t>
            </a:r>
            <a:r>
              <a:rPr lang="en-US" dirty="0" smtClean="0"/>
              <a:t> markup HTML5 yang </a:t>
            </a:r>
            <a:r>
              <a:rPr lang="en-US" dirty="0" err="1" smtClean="0"/>
              <a:t>sama</a:t>
            </a:r>
            <a:r>
              <a:rPr lang="en-US" dirty="0" smtClean="0"/>
              <a:t> 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browser </a:t>
            </a:r>
            <a:r>
              <a:rPr lang="en-US" dirty="0" err="1" smtClean="0"/>
              <a:t>seperti</a:t>
            </a:r>
            <a:r>
              <a:rPr lang="en-US" dirty="0" smtClean="0"/>
              <a:t> yang </a:t>
            </a:r>
            <a:r>
              <a:rPr lang="en-US" dirty="0" err="1" smtClean="0"/>
              <a:t>ditentukan</a:t>
            </a:r>
            <a:r>
              <a:rPr lang="en-US" dirty="0" smtClean="0"/>
              <a:t> 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spesifikasi</a:t>
            </a:r>
            <a:r>
              <a:rPr lang="en-US" dirty="0" smtClean="0"/>
              <a:t> HTML5 </a:t>
            </a:r>
            <a:r>
              <a:rPr lang="en-US" dirty="0" err="1" smtClean="0"/>
              <a:t>kanvas</a:t>
            </a:r>
            <a:r>
              <a:rPr lang="en-US" dirty="0" smtClean="0"/>
              <a:t>. </a:t>
            </a:r>
          </a:p>
          <a:p>
            <a:r>
              <a:rPr lang="en-US" dirty="0" err="1" smtClean="0"/>
              <a:t>Meskipun</a:t>
            </a:r>
            <a:r>
              <a:rPr lang="en-US" dirty="0" smtClean="0"/>
              <a:t> </a:t>
            </a:r>
            <a:r>
              <a:rPr lang="en-US" dirty="0" err="1" smtClean="0"/>
              <a:t>semua</a:t>
            </a:r>
            <a:r>
              <a:rPr lang="en-US" dirty="0" smtClean="0"/>
              <a:t> browser modern </a:t>
            </a:r>
            <a:r>
              <a:rPr lang="en-US" dirty="0" err="1" smtClean="0"/>
              <a:t>sekarangmendukung</a:t>
            </a:r>
            <a:r>
              <a:rPr lang="en-US" dirty="0" smtClean="0"/>
              <a:t> API, </a:t>
            </a:r>
            <a:r>
              <a:rPr lang="en-US" dirty="0" err="1" smtClean="0"/>
              <a:t>perbedaan</a:t>
            </a:r>
            <a:r>
              <a:rPr lang="en-US" dirty="0" smtClean="0"/>
              <a:t> </a:t>
            </a:r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 </a:t>
            </a:r>
            <a:r>
              <a:rPr lang="en-US" dirty="0" err="1" smtClean="0"/>
              <a:t>terlihat</a:t>
            </a:r>
            <a:r>
              <a:rPr lang="en-US" dirty="0" smtClean="0"/>
              <a:t>. 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perbandingan</a:t>
            </a:r>
            <a:r>
              <a:rPr lang="en-US" dirty="0" smtClean="0"/>
              <a:t> visual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perbedaan</a:t>
            </a:r>
            <a:r>
              <a:rPr lang="en-US" dirty="0" smtClean="0"/>
              <a:t> render: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9297" t="26938" r="29175" b="20870"/>
          <a:stretch>
            <a:fillRect/>
          </a:stretch>
        </p:blipFill>
        <p:spPr bwMode="auto">
          <a:xfrm>
            <a:off x="1199535" y="1524000"/>
            <a:ext cx="703006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Anda</a:t>
            </a:r>
            <a:r>
              <a:rPr lang="en-US" dirty="0" smtClean="0"/>
              <a:t> 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melihat</a:t>
            </a:r>
            <a:r>
              <a:rPr lang="en-US" dirty="0" smtClean="0"/>
              <a:t> </a:t>
            </a:r>
            <a:r>
              <a:rPr lang="en-US" dirty="0" err="1" smtClean="0"/>
              <a:t>perbedaan-perbedaan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Chrome 12 </a:t>
            </a:r>
            <a:r>
              <a:rPr lang="en-US" dirty="0" err="1" smtClean="0"/>
              <a:t>tidak</a:t>
            </a:r>
            <a:r>
              <a:rPr lang="en-US" dirty="0" smtClean="0"/>
              <a:t> </a:t>
            </a:r>
            <a:r>
              <a:rPr lang="en-US" dirty="0" err="1" smtClean="0"/>
              <a:t>menarik</a:t>
            </a:r>
            <a:r>
              <a:rPr lang="en-US" dirty="0" smtClean="0"/>
              <a:t> Splatters cat </a:t>
            </a:r>
            <a:r>
              <a:rPr lang="en-US" dirty="0" err="1" smtClean="0"/>
              <a:t>benar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 Chrome </a:t>
            </a:r>
            <a:r>
              <a:rPr lang="en-US" dirty="0" err="1" smtClean="0"/>
              <a:t>tidak</a:t>
            </a:r>
            <a:r>
              <a:rPr lang="en-US" dirty="0" smtClean="0"/>
              <a:t> </a:t>
            </a:r>
            <a:r>
              <a:rPr lang="en-US" dirty="0" err="1" smtClean="0"/>
              <a:t>menerapkan</a:t>
            </a:r>
            <a:r>
              <a:rPr lang="en-US" dirty="0" smtClean="0"/>
              <a:t> mode </a:t>
            </a:r>
            <a:r>
              <a:rPr lang="en-US" dirty="0" err="1" smtClean="0"/>
              <a:t>komposisi</a:t>
            </a:r>
            <a:r>
              <a:rPr lang="en-US" dirty="0" smtClean="0"/>
              <a:t> HTML5 </a:t>
            </a:r>
            <a:r>
              <a:rPr lang="en-US" dirty="0" err="1" smtClean="0"/>
              <a:t>kanvas</a:t>
            </a:r>
            <a:r>
              <a:rPr lang="en-US" dirty="0" smtClean="0"/>
              <a:t> 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spesifikasi</a:t>
            </a:r>
            <a:r>
              <a:rPr lang="en-US" dirty="0" smtClean="0"/>
              <a:t> HTML5.</a:t>
            </a:r>
          </a:p>
          <a:p>
            <a:pPr lvl="1"/>
            <a:r>
              <a:rPr lang="en-US" dirty="0" smtClean="0"/>
              <a:t>Firefox 4 </a:t>
            </a:r>
            <a:r>
              <a:rPr lang="en-US" dirty="0" err="1" smtClean="0"/>
              <a:t>membuat</a:t>
            </a:r>
            <a:r>
              <a:rPr lang="en-US" dirty="0" smtClean="0"/>
              <a:t> scene 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benar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Internet Explorer 9 </a:t>
            </a:r>
            <a:r>
              <a:rPr lang="en-US" dirty="0" err="1" smtClean="0"/>
              <a:t>dan</a:t>
            </a:r>
            <a:r>
              <a:rPr lang="en-US" dirty="0" smtClean="0"/>
              <a:t> 10 </a:t>
            </a:r>
            <a:r>
              <a:rPr lang="en-US" dirty="0" err="1" smtClean="0"/>
              <a:t>membuat</a:t>
            </a:r>
            <a:r>
              <a:rPr lang="en-US" dirty="0" smtClean="0"/>
              <a:t> scene 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benar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Safari 5 </a:t>
            </a:r>
            <a:r>
              <a:rPr lang="en-US" dirty="0" err="1" smtClean="0"/>
              <a:t>menyebarkan</a:t>
            </a:r>
            <a:r>
              <a:rPr lang="en-US" dirty="0" smtClean="0"/>
              <a:t> Splatters cat render </a:t>
            </a:r>
            <a:r>
              <a:rPr lang="en-US" dirty="0" err="1" smtClean="0"/>
              <a:t>artefak</a:t>
            </a:r>
            <a:r>
              <a:rPr lang="en-US" dirty="0" smtClean="0"/>
              <a:t> </a:t>
            </a:r>
            <a:r>
              <a:rPr lang="en-US" dirty="0" err="1" smtClean="0"/>
              <a:t>seperti</a:t>
            </a:r>
            <a:r>
              <a:rPr lang="en-US" dirty="0" smtClean="0"/>
              <a:t> Chrome. </a:t>
            </a:r>
            <a:r>
              <a:rPr lang="en-US" dirty="0" err="1" smtClean="0"/>
              <a:t>Selain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, Safari 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mendukung</a:t>
            </a:r>
            <a:r>
              <a:rPr lang="en-US" dirty="0" smtClean="0"/>
              <a:t> font WOFF.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Performance Differences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r>
              <a:rPr lang="en-US" dirty="0" smtClean="0"/>
              <a:t> </a:t>
            </a:r>
            <a:r>
              <a:rPr lang="en-US" dirty="0" err="1" smtClean="0"/>
              <a:t>antar</a:t>
            </a:r>
            <a:r>
              <a:rPr lang="en-US" dirty="0" smtClean="0"/>
              <a:t> </a:t>
            </a:r>
            <a:r>
              <a:rPr lang="en-US" dirty="0" err="1" smtClean="0"/>
              <a:t>implementasi</a:t>
            </a:r>
            <a:r>
              <a:rPr lang="en-US" dirty="0" smtClean="0"/>
              <a:t> </a:t>
            </a:r>
            <a:r>
              <a:rPr lang="en-US" dirty="0" err="1" smtClean="0"/>
              <a:t>bahkan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 </a:t>
            </a:r>
            <a:r>
              <a:rPr lang="en-US" dirty="0" err="1" smtClean="0"/>
              <a:t>mencolok</a:t>
            </a:r>
            <a:r>
              <a:rPr lang="en-US" dirty="0" smtClean="0"/>
              <a:t>. 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pengujian</a:t>
            </a:r>
            <a:r>
              <a:rPr lang="en-US" dirty="0" smtClean="0"/>
              <a:t> </a:t>
            </a:r>
            <a:r>
              <a:rPr lang="en-US" dirty="0" err="1" smtClean="0"/>
              <a:t>kami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 </a:t>
            </a:r>
            <a:r>
              <a:rPr lang="en-US" dirty="0" err="1" smtClean="0"/>
              <a:t>konfigurasi</a:t>
            </a:r>
            <a:r>
              <a:rPr lang="en-US" dirty="0" smtClean="0"/>
              <a:t> mid-range yang </a:t>
            </a:r>
            <a:r>
              <a:rPr lang="en-US" dirty="0" err="1" smtClean="0"/>
              <a:t>sama</a:t>
            </a:r>
            <a:r>
              <a:rPr lang="en-US" dirty="0" smtClean="0"/>
              <a:t> 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 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 </a:t>
            </a:r>
            <a:r>
              <a:rPr lang="en-US" dirty="0" err="1" smtClean="0"/>
              <a:t>sepanjang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 </a:t>
            </a:r>
            <a:r>
              <a:rPr lang="en-US" dirty="0" err="1" smtClean="0"/>
              <a:t>lalu</a:t>
            </a:r>
            <a:r>
              <a:rPr lang="en-US" dirty="0" smtClean="0"/>
              <a:t>. </a:t>
            </a:r>
          </a:p>
          <a:p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 </a:t>
            </a:r>
            <a:r>
              <a:rPr lang="en-US" dirty="0" err="1" smtClean="0"/>
              <a:t>cepat</a:t>
            </a:r>
            <a:r>
              <a:rPr lang="en-US" dirty="0" smtClean="0"/>
              <a:t> browser modern, yang 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 </a:t>
            </a:r>
            <a:r>
              <a:rPr lang="en-US" dirty="0" err="1" smtClean="0"/>
              <a:t>akselerasi</a:t>
            </a:r>
            <a:r>
              <a:rPr lang="en-US" dirty="0" smtClean="0"/>
              <a:t> hardware (</a:t>
            </a:r>
            <a:r>
              <a:rPr lang="en-US" dirty="0" err="1" smtClean="0"/>
              <a:t>pada</a:t>
            </a:r>
            <a:r>
              <a:rPr lang="en-US" dirty="0" smtClean="0"/>
              <a:t> Windows 7):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511" t="21887" r="26336" b="17503"/>
          <a:stretch>
            <a:fillRect/>
          </a:stretch>
        </p:blipFill>
        <p:spPr bwMode="auto">
          <a:xfrm>
            <a:off x="990600" y="1295400"/>
            <a:ext cx="7620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66800" y="5715000"/>
            <a:ext cx="74151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http://blogs.msdn.com/b/ie/archive/2011/04/26/understanding-differences-</a:t>
            </a:r>
          </a:p>
          <a:p>
            <a:r>
              <a:rPr lang="en-US" dirty="0" smtClean="0">
                <a:hlinkClick r:id="rId3"/>
              </a:rPr>
              <a:t>in-hardware-acceleration-through-paintball.aspx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Mengaktifkan</a:t>
            </a:r>
            <a:r>
              <a:rPr lang="en-US" dirty="0" smtClean="0"/>
              <a:t> Hardware Acceleration Web Browser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Pada</a:t>
            </a:r>
            <a:r>
              <a:rPr lang="en-US" dirty="0" smtClean="0"/>
              <a:t> Firefox :</a:t>
            </a:r>
          </a:p>
          <a:p>
            <a:pPr lvl="1"/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kotak</a:t>
            </a:r>
            <a:r>
              <a:rPr lang="en-US" dirty="0" smtClean="0"/>
              <a:t> </a:t>
            </a:r>
            <a:r>
              <a:rPr lang="en-US" dirty="0" err="1" smtClean="0"/>
              <a:t>alamat</a:t>
            </a:r>
            <a:r>
              <a:rPr lang="en-US" dirty="0" smtClean="0"/>
              <a:t> </a:t>
            </a:r>
            <a:r>
              <a:rPr lang="en-US" dirty="0" err="1" smtClean="0"/>
              <a:t>ketikkan</a:t>
            </a:r>
            <a:r>
              <a:rPr lang="en-US" dirty="0" smtClean="0"/>
              <a:t> </a:t>
            </a:r>
            <a:r>
              <a:rPr lang="en-US" dirty="0" err="1" smtClean="0"/>
              <a:t>about:config</a:t>
            </a:r>
            <a:endParaRPr lang="en-US" dirty="0" smtClean="0"/>
          </a:p>
          <a:p>
            <a:pPr lvl="1"/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rubah</a:t>
            </a:r>
            <a:r>
              <a:rPr lang="en-US" dirty="0" smtClean="0"/>
              <a:t> </a:t>
            </a:r>
            <a:r>
              <a:rPr lang="en-US" b="1" dirty="0" err="1" smtClean="0"/>
              <a:t>gfx.font_rendering.directwrite.enabled</a:t>
            </a:r>
            <a:r>
              <a:rPr lang="en-US" b="1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b="1" dirty="0" smtClean="0"/>
              <a:t>True</a:t>
            </a:r>
          </a:p>
          <a:p>
            <a:r>
              <a:rPr lang="en-US" dirty="0" err="1" smtClean="0"/>
              <a:t>Pada</a:t>
            </a:r>
            <a:r>
              <a:rPr lang="en-US" dirty="0" smtClean="0"/>
              <a:t> Chrome :</a:t>
            </a:r>
          </a:p>
          <a:p>
            <a:pPr lvl="1"/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kotak</a:t>
            </a:r>
            <a:r>
              <a:rPr lang="en-US" dirty="0" smtClean="0"/>
              <a:t> </a:t>
            </a:r>
            <a:r>
              <a:rPr lang="en-US" dirty="0" err="1" smtClean="0"/>
              <a:t>alamat</a:t>
            </a:r>
            <a:r>
              <a:rPr lang="en-US" dirty="0" smtClean="0"/>
              <a:t> </a:t>
            </a:r>
            <a:r>
              <a:rPr lang="en-US" dirty="0" err="1" smtClean="0"/>
              <a:t>ketikkan</a:t>
            </a:r>
            <a:r>
              <a:rPr lang="en-US" dirty="0" smtClean="0"/>
              <a:t> </a:t>
            </a:r>
            <a:r>
              <a:rPr lang="en-US" dirty="0" err="1" smtClean="0"/>
              <a:t>about:flags</a:t>
            </a:r>
            <a:endParaRPr lang="en-US" dirty="0" smtClean="0"/>
          </a:p>
          <a:p>
            <a:pPr lvl="1"/>
            <a:r>
              <a:rPr lang="en-US" dirty="0" err="1" smtClean="0"/>
              <a:t>Rubah</a:t>
            </a:r>
            <a:r>
              <a:rPr lang="en-US" dirty="0" smtClean="0"/>
              <a:t> </a:t>
            </a:r>
            <a:r>
              <a:rPr lang="en-US" b="1" dirty="0" smtClean="0"/>
              <a:t>GPU Accelerated Compositing, GPU Accelerated Canvas 2D, </a:t>
            </a:r>
            <a:r>
              <a:rPr lang="en-US" dirty="0" err="1" smtClean="0"/>
              <a:t>dan</a:t>
            </a:r>
            <a:r>
              <a:rPr lang="en-US" b="1" dirty="0" smtClean="0"/>
              <a:t> Web Page </a:t>
            </a:r>
            <a:r>
              <a:rPr lang="en-US" b="1" dirty="0" err="1" smtClean="0"/>
              <a:t>Prerendering</a:t>
            </a:r>
            <a:r>
              <a:rPr lang="en-US" b="1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b="1" dirty="0" smtClean="0"/>
              <a:t>enabled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7534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Depan</a:t>
            </a:r>
            <a:r>
              <a:rPr lang="en-US" dirty="0" smtClean="0"/>
              <a:t> Web Browser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Web browser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mendukung</a:t>
            </a:r>
            <a:r>
              <a:rPr lang="en-US" dirty="0" smtClean="0"/>
              <a:t> </a:t>
            </a:r>
            <a:r>
              <a:rPr lang="en-US" dirty="0" err="1" smtClean="0"/>
              <a:t>grafis</a:t>
            </a:r>
            <a:r>
              <a:rPr lang="en-US" dirty="0" smtClean="0"/>
              <a:t> 3d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resolusi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halus</a:t>
            </a:r>
            <a:endParaRPr lang="en-US" dirty="0" smtClean="0"/>
          </a:p>
          <a:p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depan</a:t>
            </a:r>
            <a:r>
              <a:rPr lang="en-US" dirty="0" smtClean="0"/>
              <a:t> web browser </a:t>
            </a:r>
            <a:r>
              <a:rPr lang="en-US" dirty="0" err="1" smtClean="0"/>
              <a:t>akan</a:t>
            </a:r>
            <a:r>
              <a:rPr lang="en-US" dirty="0" smtClean="0"/>
              <a:t> focus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dukungan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HTML5, CSS3,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Javascript</a:t>
            </a:r>
            <a:endParaRPr lang="en-US" dirty="0" smtClean="0"/>
          </a:p>
          <a:p>
            <a:r>
              <a:rPr lang="en-US" dirty="0" smtClean="0"/>
              <a:t>HTML5 boilerplate </a:t>
            </a:r>
            <a:r>
              <a:rPr lang="en-US" dirty="0" err="1" smtClean="0"/>
              <a:t>sebagai</a:t>
            </a:r>
            <a:r>
              <a:rPr lang="en-US" dirty="0" smtClean="0"/>
              <a:t> template yang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dimodifikasi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developer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kebutuhannya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7346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Depan</a:t>
            </a:r>
            <a:r>
              <a:rPr lang="en-US" dirty="0" smtClean="0"/>
              <a:t> Web Browser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Pengembangan</a:t>
            </a:r>
            <a:r>
              <a:rPr lang="en-US" dirty="0" smtClean="0"/>
              <a:t> Web Browser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depannya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lepas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browser subsystem.</a:t>
            </a:r>
          </a:p>
          <a:p>
            <a:r>
              <a:rPr lang="en-US" dirty="0" err="1" smtClean="0"/>
              <a:t>Kenyataannya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browser yang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dampak</a:t>
            </a:r>
            <a:r>
              <a:rPr lang="en-US" dirty="0" smtClean="0"/>
              <a:t> </a:t>
            </a:r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subsistem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skenario</a:t>
            </a:r>
            <a:r>
              <a:rPr lang="en-US" dirty="0" smtClean="0"/>
              <a:t> </a:t>
            </a:r>
            <a:r>
              <a:rPr lang="en-US" dirty="0" err="1" smtClean="0"/>
              <a:t>nyata</a:t>
            </a:r>
            <a:endParaRPr lang="en-US" dirty="0" smtClean="0"/>
          </a:p>
          <a:p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subsistem</a:t>
            </a:r>
            <a:r>
              <a:rPr lang="en-US" dirty="0" smtClean="0"/>
              <a:t> 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diperhatikan</a:t>
            </a:r>
            <a:r>
              <a:rPr lang="en-US" dirty="0" smtClean="0"/>
              <a:t> 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78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Networking</a:t>
            </a:r>
          </a:p>
          <a:p>
            <a:r>
              <a:rPr lang="en-US" dirty="0" smtClean="0"/>
              <a:t>HTML</a:t>
            </a:r>
          </a:p>
          <a:p>
            <a:r>
              <a:rPr lang="en-US" dirty="0" smtClean="0"/>
              <a:t>CSS</a:t>
            </a:r>
          </a:p>
          <a:p>
            <a:r>
              <a:rPr lang="en-US" dirty="0" smtClean="0"/>
              <a:t>Collection</a:t>
            </a:r>
          </a:p>
          <a:p>
            <a:r>
              <a:rPr lang="en-US" dirty="0" smtClean="0"/>
              <a:t>JavaScript</a:t>
            </a:r>
          </a:p>
          <a:p>
            <a:r>
              <a:rPr lang="en-US" dirty="0" err="1" smtClean="0"/>
              <a:t>Marshalling</a:t>
            </a:r>
            <a:endParaRPr lang="en-US" dirty="0" smtClean="0"/>
          </a:p>
          <a:p>
            <a:r>
              <a:rPr lang="en-US" dirty="0" smtClean="0"/>
              <a:t>Native OM</a:t>
            </a:r>
          </a:p>
          <a:p>
            <a:r>
              <a:rPr lang="en-US" dirty="0" smtClean="0"/>
              <a:t>Formatting</a:t>
            </a:r>
          </a:p>
          <a:p>
            <a:r>
              <a:rPr lang="en-US" dirty="0" smtClean="0"/>
              <a:t>Block Building</a:t>
            </a:r>
          </a:p>
          <a:p>
            <a:r>
              <a:rPr lang="en-US" dirty="0" smtClean="0"/>
              <a:t>Layout</a:t>
            </a:r>
          </a:p>
          <a:p>
            <a:r>
              <a:rPr lang="en-US" dirty="0" smtClean="0"/>
              <a:t>Rendering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00462" y="2166938"/>
            <a:ext cx="5410200" cy="3667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5918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Akselarasi</a:t>
            </a:r>
            <a:r>
              <a:rPr lang="en-US" dirty="0" smtClean="0"/>
              <a:t> Hardware </a:t>
            </a:r>
            <a:r>
              <a:rPr lang="en-US" dirty="0" err="1" smtClean="0"/>
              <a:t>untuk</a:t>
            </a:r>
            <a:r>
              <a:rPr lang="en-US" dirty="0" smtClean="0"/>
              <a:t> Web Browser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akselarasi</a:t>
            </a:r>
            <a:r>
              <a:rPr lang="en-US" dirty="0" smtClean="0"/>
              <a:t> hardware?</a:t>
            </a:r>
          </a:p>
          <a:p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akselarasi</a:t>
            </a:r>
            <a:r>
              <a:rPr lang="en-US" dirty="0" smtClean="0"/>
              <a:t> hardware?</a:t>
            </a:r>
          </a:p>
          <a:p>
            <a:r>
              <a:rPr lang="en-US" dirty="0" err="1" smtClean="0"/>
              <a:t>Perbandingan</a:t>
            </a:r>
            <a:r>
              <a:rPr lang="en-US" dirty="0" smtClean="0"/>
              <a:t> </a:t>
            </a:r>
            <a:r>
              <a:rPr lang="en-US" dirty="0" err="1" smtClean="0"/>
              <a:t>akselarasi</a:t>
            </a:r>
            <a:r>
              <a:rPr lang="en-US" dirty="0" smtClean="0"/>
              <a:t> hardware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web browser</a:t>
            </a:r>
          </a:p>
          <a:p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Depan</a:t>
            </a:r>
            <a:r>
              <a:rPr lang="en-US" dirty="0" smtClean="0"/>
              <a:t> Web Browser</a:t>
            </a:r>
          </a:p>
          <a:p>
            <a:r>
              <a:rPr lang="en-US" dirty="0" err="1" smtClean="0"/>
              <a:t>Kesimpulan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Networking</a:t>
            </a:r>
          </a:p>
          <a:p>
            <a:pPr lvl="1"/>
            <a:r>
              <a:rPr lang="id-ID" dirty="0"/>
              <a:t>bertanggung jawab untuk semua komunikasi antara klien dan server, termasuk caching lokal konten web.</a:t>
            </a:r>
            <a:endParaRPr lang="en-US" dirty="0" smtClean="0"/>
          </a:p>
          <a:p>
            <a:r>
              <a:rPr lang="en-US" dirty="0" smtClean="0"/>
              <a:t>HTML</a:t>
            </a:r>
          </a:p>
          <a:p>
            <a:pPr lvl="1"/>
            <a:r>
              <a:rPr lang="en-US" dirty="0" smtClean="0"/>
              <a:t>Html </a:t>
            </a:r>
            <a:r>
              <a:rPr lang="en-US" dirty="0" err="1" smtClean="0"/>
              <a:t>didownload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server </a:t>
            </a:r>
            <a:r>
              <a:rPr lang="en-US" dirty="0" err="1" smtClean="0"/>
              <a:t>melewati</a:t>
            </a:r>
            <a:r>
              <a:rPr lang="en-US" dirty="0" smtClean="0"/>
              <a:t> </a:t>
            </a:r>
            <a:r>
              <a:rPr lang="en-US" dirty="0" err="1" smtClean="0"/>
              <a:t>subsistem</a:t>
            </a:r>
            <a:r>
              <a:rPr lang="en-US" dirty="0" smtClean="0"/>
              <a:t> HTML yang </a:t>
            </a:r>
            <a:r>
              <a:rPr lang="en-US" dirty="0" err="1" smtClean="0"/>
              <a:t>memparsing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, </a:t>
            </a:r>
            <a:r>
              <a:rPr lang="en-US" dirty="0" err="1" smtClean="0"/>
              <a:t>inisial</a:t>
            </a:r>
            <a:r>
              <a:rPr lang="en-US" dirty="0" smtClean="0"/>
              <a:t> download </a:t>
            </a:r>
            <a:r>
              <a:rPr lang="en-US" dirty="0" err="1" smtClean="0"/>
              <a:t>tambahan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subsistem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menciptakan</a:t>
            </a:r>
            <a:r>
              <a:rPr lang="en-US" dirty="0" smtClean="0"/>
              <a:t> </a:t>
            </a:r>
            <a:r>
              <a:rPr lang="en-US" dirty="0" err="1" smtClean="0"/>
              <a:t>representasi</a:t>
            </a:r>
            <a:r>
              <a:rPr lang="en-US" dirty="0" smtClean="0"/>
              <a:t> </a:t>
            </a:r>
            <a:r>
              <a:rPr lang="en-US" dirty="0" err="1" smtClean="0"/>
              <a:t>struktural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endParaRPr lang="en-US" dirty="0" smtClean="0"/>
          </a:p>
          <a:p>
            <a:r>
              <a:rPr lang="en-US" dirty="0" smtClean="0"/>
              <a:t>CSS</a:t>
            </a:r>
          </a:p>
          <a:p>
            <a:pPr lvl="1"/>
            <a:r>
              <a:rPr lang="id-ID" dirty="0"/>
              <a:t>dilewatkan ke suatu subsistem CSS yang mem-parsing informasi gaya dan menciptakan representasi struktural yang dapat direferensikan</a:t>
            </a:r>
            <a:endParaRPr lang="en-US" dirty="0" smtClean="0"/>
          </a:p>
          <a:p>
            <a:r>
              <a:rPr lang="en-US" dirty="0" smtClean="0"/>
              <a:t>Collection</a:t>
            </a:r>
          </a:p>
          <a:p>
            <a:pPr lvl="1"/>
            <a:r>
              <a:rPr lang="id-ID" dirty="0"/>
              <a:t>Subsistem koleksi bertanggung jawab untuk menyimpan dan mengakses metadata</a:t>
            </a:r>
            <a:endParaRPr lang="en-US" dirty="0" smtClean="0"/>
          </a:p>
          <a:p>
            <a:r>
              <a:rPr lang="en-US" dirty="0" smtClean="0"/>
              <a:t>JavaScript</a:t>
            </a:r>
          </a:p>
          <a:p>
            <a:pPr lvl="1"/>
            <a:r>
              <a:rPr lang="id-ID" dirty="0"/>
              <a:t>dikirimkan secara langsung ke subsistem JavaScript yang bertanggung jawab untuk mengeksekusi script tersebut</a:t>
            </a:r>
            <a:endParaRPr lang="en-US" dirty="0" smtClean="0"/>
          </a:p>
          <a:p>
            <a:r>
              <a:rPr lang="en-US" dirty="0" err="1" smtClean="0"/>
              <a:t>Marshalling</a:t>
            </a:r>
            <a:endParaRPr lang="en-US" dirty="0" smtClean="0"/>
          </a:p>
          <a:p>
            <a:pPr lvl="1"/>
            <a:r>
              <a:rPr lang="en-US" dirty="0" err="1" smtClean="0"/>
              <a:t>Melewatkan</a:t>
            </a:r>
            <a:r>
              <a:rPr lang="en-US" dirty="0" smtClean="0"/>
              <a:t> </a:t>
            </a:r>
            <a:r>
              <a:rPr lang="id-ID" dirty="0"/>
              <a:t>informasi </a:t>
            </a:r>
            <a:r>
              <a:rPr lang="en-US" dirty="0" smtClean="0"/>
              <a:t> </a:t>
            </a:r>
            <a:r>
              <a:rPr lang="id-ID" dirty="0" smtClean="0"/>
              <a:t>melalui lapisan</a:t>
            </a:r>
            <a:r>
              <a:rPr lang="en-US" dirty="0" smtClean="0"/>
              <a:t> </a:t>
            </a:r>
            <a:r>
              <a:rPr lang="id-ID" dirty="0"/>
              <a:t>komunikasi antara browser dan script </a:t>
            </a:r>
            <a:r>
              <a:rPr lang="id-ID" dirty="0" smtClean="0"/>
              <a:t>mesin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17184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Native </a:t>
            </a:r>
            <a:r>
              <a:rPr lang="en-US" dirty="0" smtClean="0"/>
              <a:t>OM</a:t>
            </a:r>
          </a:p>
          <a:p>
            <a:pPr lvl="1"/>
            <a:r>
              <a:rPr lang="id-ID" dirty="0"/>
              <a:t>JavaScript berinteraksi dengan dokumen melalui Document Object Model API. API ini </a:t>
            </a:r>
            <a:r>
              <a:rPr lang="id-ID" dirty="0" smtClean="0"/>
              <a:t>diberikan </a:t>
            </a:r>
            <a:r>
              <a:rPr lang="id-ID" dirty="0"/>
              <a:t>melalui subsistem yang tahu cara mengakses dan memanipulasi dokumen dan </a:t>
            </a:r>
            <a:r>
              <a:rPr lang="en-US" dirty="0" err="1" smtClean="0"/>
              <a:t>merupakan</a:t>
            </a:r>
            <a:r>
              <a:rPr lang="id-ID" dirty="0" smtClean="0"/>
              <a:t> </a:t>
            </a:r>
            <a:r>
              <a:rPr lang="id-ID" dirty="0"/>
              <a:t>titik interaksi utama </a:t>
            </a:r>
            <a:r>
              <a:rPr lang="id-ID" dirty="0" smtClean="0"/>
              <a:t>antara</a:t>
            </a:r>
            <a:r>
              <a:rPr lang="en-US" dirty="0" smtClean="0"/>
              <a:t> </a:t>
            </a:r>
            <a:r>
              <a:rPr lang="id-ID" dirty="0" smtClean="0"/>
              <a:t>script </a:t>
            </a:r>
            <a:r>
              <a:rPr lang="en-US" dirty="0" smtClean="0"/>
              <a:t>engine </a:t>
            </a:r>
            <a:r>
              <a:rPr lang="id-ID" dirty="0" smtClean="0"/>
              <a:t>dan </a:t>
            </a:r>
            <a:r>
              <a:rPr lang="id-ID" dirty="0"/>
              <a:t>browser</a:t>
            </a:r>
            <a:endParaRPr lang="en-US" dirty="0"/>
          </a:p>
          <a:p>
            <a:r>
              <a:rPr lang="en-US" dirty="0" smtClean="0"/>
              <a:t>Formatting</a:t>
            </a:r>
          </a:p>
          <a:p>
            <a:pPr lvl="1"/>
            <a:r>
              <a:rPr lang="id-ID" dirty="0"/>
              <a:t>Subsistem format mengambil dokumen HTML dan </a:t>
            </a:r>
            <a:r>
              <a:rPr lang="en-US" dirty="0" err="1" smtClean="0"/>
              <a:t>menerapkan</a:t>
            </a:r>
            <a:r>
              <a:rPr lang="id-ID" dirty="0" smtClean="0"/>
              <a:t> </a:t>
            </a:r>
            <a:r>
              <a:rPr lang="en-US" dirty="0" smtClean="0"/>
              <a:t>style</a:t>
            </a:r>
            <a:endParaRPr lang="en-US" dirty="0"/>
          </a:p>
          <a:p>
            <a:r>
              <a:rPr lang="en-US" dirty="0"/>
              <a:t>Block </a:t>
            </a:r>
            <a:r>
              <a:rPr lang="en-US" dirty="0" smtClean="0"/>
              <a:t>Building</a:t>
            </a:r>
          </a:p>
          <a:p>
            <a:pPr lvl="1"/>
            <a:r>
              <a:rPr lang="id-ID" dirty="0"/>
              <a:t>Setelah dokumen yang ditata, langkah berikutnya adalah untuk membangun blok empat persegi panjang yang akan ditampilkan kepada pengguna.</a:t>
            </a:r>
            <a:endParaRPr lang="en-US" dirty="0"/>
          </a:p>
          <a:p>
            <a:r>
              <a:rPr lang="en-US" dirty="0" smtClean="0"/>
              <a:t>Layout</a:t>
            </a:r>
          </a:p>
          <a:p>
            <a:pPr lvl="1"/>
            <a:r>
              <a:rPr lang="id-ID" dirty="0"/>
              <a:t>Subsistem tata letak bertanggung jawab untuk proses algoritmik yang </a:t>
            </a:r>
            <a:r>
              <a:rPr lang="id-ID" dirty="0" smtClean="0"/>
              <a:t>kompleks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meletakkan</a:t>
            </a:r>
            <a:r>
              <a:rPr lang="en-US" dirty="0" smtClean="0"/>
              <a:t> </a:t>
            </a:r>
            <a:r>
              <a:rPr lang="en-US" dirty="0" err="1" smtClean="0"/>
              <a:t>konten</a:t>
            </a:r>
            <a:r>
              <a:rPr lang="id-ID" dirty="0" smtClean="0"/>
              <a:t>.</a:t>
            </a:r>
            <a:endParaRPr lang="en-US" dirty="0"/>
          </a:p>
          <a:p>
            <a:r>
              <a:rPr lang="en-US" dirty="0" smtClean="0"/>
              <a:t>Rendering</a:t>
            </a:r>
          </a:p>
          <a:p>
            <a:pPr lvl="1"/>
            <a:r>
              <a:rPr lang="id-ID" dirty="0"/>
              <a:t>Tahap akhir dari proses </a:t>
            </a:r>
            <a:r>
              <a:rPr lang="id-ID" dirty="0" smtClean="0"/>
              <a:t>terjadi </a:t>
            </a:r>
            <a:r>
              <a:rPr lang="id-ID" dirty="0"/>
              <a:t>di dalam subsistem render </a:t>
            </a:r>
            <a:r>
              <a:rPr lang="en-US" dirty="0" smtClean="0"/>
              <a:t>di</a:t>
            </a:r>
            <a:r>
              <a:rPr lang="id-ID" dirty="0" smtClean="0"/>
              <a:t>mana </a:t>
            </a:r>
            <a:r>
              <a:rPr lang="id-ID" dirty="0"/>
              <a:t>isi akhir ditampilkan kepada pengguna. Proses ini sering disebut sebagai "gambar untuk layar" dan dapat terjadi pada CPU, GPU, atau kombinasi keduanya.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036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Kesimpulan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hardware </a:t>
            </a:r>
            <a:r>
              <a:rPr lang="en-US" dirty="0" err="1" smtClean="0"/>
              <a:t>accellerator</a:t>
            </a:r>
            <a:r>
              <a:rPr lang="en-US" dirty="0" smtClean="0"/>
              <a:t> </a:t>
            </a:r>
            <a:r>
              <a:rPr lang="en-US" dirty="0" err="1" smtClean="0"/>
              <a:t>diharapkan</a:t>
            </a:r>
            <a:r>
              <a:rPr lang="en-US" dirty="0" smtClean="0"/>
              <a:t> browser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depan</a:t>
            </a:r>
            <a:r>
              <a:rPr lang="en-US" dirty="0" smtClean="0"/>
              <a:t> </a:t>
            </a:r>
            <a:r>
              <a:rPr lang="en-US" dirty="0" err="1" smtClean="0"/>
              <a:t>masing</a:t>
            </a:r>
            <a:r>
              <a:rPr lang="en-US" dirty="0" smtClean="0"/>
              <a:t> </a:t>
            </a:r>
            <a:r>
              <a:rPr lang="en-US" dirty="0" err="1" smtClean="0"/>
              <a:t>masing</a:t>
            </a:r>
            <a:r>
              <a:rPr lang="en-US" dirty="0" smtClean="0"/>
              <a:t> sub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browser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bersama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r>
              <a:rPr lang="en-US" dirty="0" smtClean="0"/>
              <a:t> browser.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30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akselarasi</a:t>
            </a:r>
            <a:r>
              <a:rPr lang="en-US" dirty="0" smtClean="0"/>
              <a:t> hardware?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/>
              <a:t>hardware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software yang </a:t>
            </a:r>
            <a:r>
              <a:rPr lang="en-US" dirty="0" err="1"/>
              <a:t>berjalan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smtClean="0"/>
              <a:t>CPU</a:t>
            </a:r>
          </a:p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akselarasi</a:t>
            </a:r>
            <a:r>
              <a:rPr lang="en-US" dirty="0" smtClean="0"/>
              <a:t> hardware </a:t>
            </a:r>
            <a:r>
              <a:rPr lang="en-US" dirty="0" err="1" smtClean="0"/>
              <a:t>terlihat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GPU (Graphics Processing Unit)</a:t>
            </a:r>
          </a:p>
          <a:p>
            <a:r>
              <a:rPr lang="en-US" dirty="0" err="1"/>
              <a:t>K</a:t>
            </a:r>
            <a:r>
              <a:rPr lang="en-US" dirty="0" err="1" smtClean="0"/>
              <a:t>omputer</a:t>
            </a:r>
            <a:r>
              <a:rPr lang="en-US" dirty="0" smtClean="0"/>
              <a:t> modern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i="1" dirty="0" smtClean="0"/>
              <a:t>graphical tasks. </a:t>
            </a:r>
            <a:r>
              <a:rPr lang="en-US" dirty="0" smtClean="0"/>
              <a:t>Performa yang </a:t>
            </a:r>
            <a:r>
              <a:rPr lang="en-US" dirty="0" err="1" smtClean="0"/>
              <a:t>bagus</a:t>
            </a:r>
            <a:r>
              <a:rPr lang="en-US" dirty="0" smtClean="0"/>
              <a:t> </a:t>
            </a:r>
            <a:r>
              <a:rPr lang="en-US" dirty="0" err="1" smtClean="0"/>
              <a:t>tergantung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pengolahan</a:t>
            </a:r>
            <a:r>
              <a:rPr lang="en-US" dirty="0" smtClean="0"/>
              <a:t> </a:t>
            </a:r>
            <a:r>
              <a:rPr lang="en-US" dirty="0" err="1" smtClean="0"/>
              <a:t>grafis</a:t>
            </a:r>
            <a:r>
              <a:rPr lang="en-US" dirty="0" smtClean="0"/>
              <a:t> yang </a:t>
            </a:r>
            <a:r>
              <a:rPr lang="en-US" dirty="0" err="1" smtClean="0"/>
              <a:t>bagus</a:t>
            </a:r>
            <a:r>
              <a:rPr lang="en-US" dirty="0" smtClean="0"/>
              <a:t> pula. </a:t>
            </a:r>
          </a:p>
          <a:p>
            <a:pPr indent="4763">
              <a:buNone/>
            </a:pPr>
            <a:r>
              <a:rPr lang="en-US" sz="1200" dirty="0" smtClean="0">
                <a:hlinkClick r:id="rId2"/>
              </a:rPr>
              <a:t>http://www.windowsnetworking.com/articles_tutorials/Hardware-Acceleration.html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akselarasi</a:t>
            </a:r>
            <a:r>
              <a:rPr lang="en-US" dirty="0" smtClean="0"/>
              <a:t> hardware?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0"/>
            <a:ext cx="8172450" cy="455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429000" y="6324600"/>
            <a:ext cx="2248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HTML Page Rendering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Content Rendering</a:t>
            </a:r>
          </a:p>
          <a:p>
            <a:pPr lvl="1"/>
            <a:r>
              <a:rPr lang="en-US" dirty="0" smtClean="0"/>
              <a:t>Web browser </a:t>
            </a:r>
            <a:r>
              <a:rPr lang="en-US" dirty="0" err="1" smtClean="0"/>
              <a:t>mempercepat</a:t>
            </a:r>
            <a:r>
              <a:rPr lang="en-US" dirty="0" smtClean="0"/>
              <a:t> </a:t>
            </a:r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, </a:t>
            </a:r>
            <a:r>
              <a:rPr lang="en-US" dirty="0" err="1" smtClean="0"/>
              <a:t>menerjemahkan</a:t>
            </a:r>
            <a:r>
              <a:rPr lang="en-US" dirty="0" smtClean="0"/>
              <a:t> </a:t>
            </a:r>
            <a:r>
              <a:rPr lang="en-US" dirty="0" err="1" smtClean="0"/>
              <a:t>konten</a:t>
            </a:r>
            <a:r>
              <a:rPr lang="en-US" dirty="0" smtClean="0"/>
              <a:t>, </a:t>
            </a:r>
            <a:r>
              <a:rPr lang="en-US" dirty="0" err="1" smtClean="0"/>
              <a:t>menggunakan</a:t>
            </a:r>
            <a:r>
              <a:rPr lang="en-US" dirty="0" smtClean="0"/>
              <a:t> Direct2D Windows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subsistem</a:t>
            </a:r>
            <a:r>
              <a:rPr lang="en-US" dirty="0" smtClean="0"/>
              <a:t> </a:t>
            </a:r>
            <a:r>
              <a:rPr lang="en-US" dirty="0" err="1" smtClean="0"/>
              <a:t>DirectWrite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Mempercepat</a:t>
            </a:r>
            <a:r>
              <a:rPr lang="en-US" dirty="0" smtClean="0"/>
              <a:t> </a:t>
            </a:r>
            <a:r>
              <a:rPr lang="en-US" dirty="0" err="1" smtClean="0"/>
              <a:t>fase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GPU(Graphics Processing Unit)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r>
              <a:rPr lang="en-US" dirty="0" smtClean="0"/>
              <a:t> </a:t>
            </a:r>
            <a:r>
              <a:rPr lang="en-US" dirty="0" err="1" smtClean="0"/>
              <a:t>tampilan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: </a:t>
            </a:r>
            <a:r>
              <a:rPr lang="en-US" dirty="0" err="1" smtClean="0"/>
              <a:t>gambar</a:t>
            </a:r>
            <a:r>
              <a:rPr lang="en-US" dirty="0" smtClean="0"/>
              <a:t>, </a:t>
            </a:r>
            <a:r>
              <a:rPr lang="en-US" dirty="0" err="1" smtClean="0"/>
              <a:t>teks</a:t>
            </a:r>
            <a:r>
              <a:rPr lang="en-US" dirty="0" smtClean="0"/>
              <a:t>, </a:t>
            </a:r>
            <a:r>
              <a:rPr lang="en-US" dirty="0" err="1" smtClean="0"/>
              <a:t>latar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r>
              <a:rPr lang="en-US" dirty="0" smtClean="0"/>
              <a:t>,&amp; </a:t>
            </a:r>
            <a:r>
              <a:rPr lang="en-US" dirty="0" err="1" smtClean="0"/>
              <a:t>pembatas</a:t>
            </a:r>
            <a:r>
              <a:rPr lang="en-US" dirty="0" smtClean="0"/>
              <a:t>.</a:t>
            </a:r>
          </a:p>
          <a:p>
            <a:r>
              <a:rPr lang="en-US" dirty="0" smtClean="0"/>
              <a:t>Page Composition</a:t>
            </a:r>
          </a:p>
          <a:p>
            <a:pPr lvl="1"/>
            <a:r>
              <a:rPr lang="en-US" dirty="0" err="1" smtClean="0"/>
              <a:t>Menggunakan</a:t>
            </a:r>
            <a:r>
              <a:rPr lang="en-US" dirty="0" smtClean="0"/>
              <a:t> Direct3D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berikutnya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Mempercepat</a:t>
            </a:r>
            <a:r>
              <a:rPr lang="en-US" dirty="0" smtClean="0"/>
              <a:t> </a:t>
            </a:r>
            <a:r>
              <a:rPr lang="en-US" dirty="0" err="1" smtClean="0"/>
              <a:t>fase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mengambil</a:t>
            </a:r>
            <a:r>
              <a:rPr lang="en-US" dirty="0" smtClean="0"/>
              <a:t> </a:t>
            </a:r>
            <a:r>
              <a:rPr lang="en-US" dirty="0" err="1" smtClean="0"/>
              <a:t>fitur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GPU yang paling </a:t>
            </a:r>
            <a:r>
              <a:rPr lang="en-US" dirty="0" err="1" smtClean="0"/>
              <a:t>signifikan</a:t>
            </a:r>
            <a:r>
              <a:rPr lang="en-US" dirty="0" smtClean="0"/>
              <a:t> :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id-ID" dirty="0" smtClean="0"/>
              <a:t>untuk menggambar gambar bitmap pada kecepatan yang sangat tinggi</a:t>
            </a:r>
            <a:endParaRPr lang="en-US" dirty="0" smtClean="0"/>
          </a:p>
          <a:p>
            <a:r>
              <a:rPr lang="en-US" dirty="0" smtClean="0"/>
              <a:t>Desktop Composition</a:t>
            </a:r>
          </a:p>
          <a:p>
            <a:pPr lvl="1"/>
            <a:r>
              <a:rPr lang="en-US" dirty="0" err="1" smtClean="0"/>
              <a:t>Menggunakan</a:t>
            </a:r>
            <a:r>
              <a:rPr lang="en-US" dirty="0" smtClean="0"/>
              <a:t> GPU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menyusun</a:t>
            </a:r>
            <a:r>
              <a:rPr lang="en-US" dirty="0" smtClean="0"/>
              <a:t> </a:t>
            </a:r>
            <a:r>
              <a:rPr lang="en-US" dirty="0" err="1" smtClean="0"/>
              <a:t>tampilan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Desktop Window Manager(DWM)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8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akselarasi</a:t>
            </a:r>
            <a:r>
              <a:rPr lang="en-US" dirty="0" smtClean="0"/>
              <a:t> hardware?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Image </a:t>
            </a:r>
            <a:r>
              <a:rPr lang="en-US" dirty="0" err="1" smtClean="0"/>
              <a:t>dan</a:t>
            </a:r>
            <a:r>
              <a:rPr lang="en-US" dirty="0" smtClean="0"/>
              <a:t> video </a:t>
            </a:r>
            <a:r>
              <a:rPr lang="en-US" dirty="0" err="1" smtClean="0"/>
              <a:t>di</a:t>
            </a:r>
            <a:r>
              <a:rPr lang="en-US" dirty="0" smtClean="0"/>
              <a:t> download,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terjemahkan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transfer </a:t>
            </a:r>
            <a:r>
              <a:rPr lang="en-US" dirty="0" err="1" smtClean="0"/>
              <a:t>ke</a:t>
            </a:r>
            <a:r>
              <a:rPr lang="en-US" dirty="0" smtClean="0"/>
              <a:t> intermediate GPU buffer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Halaman</a:t>
            </a:r>
            <a:r>
              <a:rPr lang="en-US" dirty="0" smtClean="0"/>
              <a:t> yang </a:t>
            </a:r>
            <a:r>
              <a:rPr lang="en-US" dirty="0" err="1" smtClean="0"/>
              <a:t>kompleks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elemen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canvas </a:t>
            </a:r>
            <a:r>
              <a:rPr lang="en-US" dirty="0" err="1" smtClean="0"/>
              <a:t>dan</a:t>
            </a:r>
            <a:r>
              <a:rPr lang="en-US" dirty="0" smtClean="0"/>
              <a:t> SVG </a:t>
            </a:r>
            <a:r>
              <a:rPr lang="en-US" dirty="0" err="1" smtClean="0"/>
              <a:t>diambil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intermediate GPU Buffer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Elemen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 yang simple </a:t>
            </a:r>
            <a:r>
              <a:rPr lang="en-US" dirty="0" err="1" smtClean="0"/>
              <a:t>diambil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web page buffer</a:t>
            </a:r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akselarasi</a:t>
            </a:r>
            <a:r>
              <a:rPr lang="en-US" dirty="0" smtClean="0"/>
              <a:t> hardware?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4"/>
            </a:pPr>
            <a:r>
              <a:rPr lang="en-US" dirty="0" smtClean="0"/>
              <a:t>Intermediate GPU buffer </a:t>
            </a:r>
            <a:r>
              <a:rPr lang="en-US" dirty="0" err="1" smtClean="0"/>
              <a:t>digabung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konten</a:t>
            </a:r>
            <a:r>
              <a:rPr lang="en-US" dirty="0" smtClean="0"/>
              <a:t> yang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ditarik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 web yang </a:t>
            </a:r>
            <a:r>
              <a:rPr lang="en-US" dirty="0" err="1" smtClean="0"/>
              <a:t>terlihat</a:t>
            </a:r>
            <a:endParaRPr lang="en-US" dirty="0" smtClean="0"/>
          </a:p>
          <a:p>
            <a:pPr marL="514350" indent="-514350">
              <a:buAutoNum type="arabicPeriod" startAt="4"/>
            </a:pPr>
            <a:r>
              <a:rPr lang="en-US" dirty="0" smtClean="0"/>
              <a:t>Windows Desktop Window Manager </a:t>
            </a:r>
            <a:r>
              <a:rPr lang="en-US" dirty="0" err="1" smtClean="0"/>
              <a:t>menyusun</a:t>
            </a:r>
            <a:r>
              <a:rPr lang="en-US" dirty="0" smtClean="0"/>
              <a:t> </a:t>
            </a:r>
            <a:r>
              <a:rPr lang="en-US" dirty="0" err="1" smtClean="0"/>
              <a:t>tampilan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</a:t>
            </a:r>
          </a:p>
          <a:p>
            <a:pPr marL="514350" indent="-514350">
              <a:buNone/>
            </a:pPr>
            <a:endParaRPr lang="en-US" sz="800" dirty="0" smtClean="0">
              <a:solidFill>
                <a:schemeClr val="bg1"/>
              </a:solidFill>
              <a:hlinkClick r:id="rId2"/>
            </a:endParaRPr>
          </a:p>
          <a:p>
            <a:pPr marL="514350" indent="-6350">
              <a:buNone/>
            </a:pPr>
            <a:r>
              <a:rPr lang="en-US" sz="1400" dirty="0" smtClean="0">
                <a:hlinkClick r:id="rId2"/>
              </a:rPr>
              <a:t>http://blogs.msdn.com/b/ie/archive/2010/09/10/the-architecture-of-full-hardware-acceleration-of-all-web-page-content.aspx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akselarasi</a:t>
            </a:r>
            <a:r>
              <a:rPr lang="en-US" dirty="0" smtClean="0"/>
              <a:t> hardware?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Kebanyakan</a:t>
            </a:r>
            <a:r>
              <a:rPr lang="en-US" dirty="0" smtClean="0"/>
              <a:t> </a:t>
            </a:r>
            <a:r>
              <a:rPr lang="en-US" dirty="0" err="1" smtClean="0"/>
              <a:t>dekstop</a:t>
            </a:r>
            <a:r>
              <a:rPr lang="en-US" dirty="0" smtClean="0"/>
              <a:t> modern yang </a:t>
            </a:r>
            <a:r>
              <a:rPr lang="en-US" dirty="0" err="1" smtClean="0"/>
              <a:t>dibangun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CPU,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GPU. </a:t>
            </a:r>
            <a:r>
              <a:rPr lang="en-US" dirty="0" err="1" smtClean="0"/>
              <a:t>Sebuah</a:t>
            </a:r>
            <a:r>
              <a:rPr lang="en-US" dirty="0" smtClean="0"/>
              <a:t> GPU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efektif</a:t>
            </a:r>
            <a:r>
              <a:rPr lang="en-US" dirty="0" smtClean="0"/>
              <a:t> </a:t>
            </a:r>
            <a:r>
              <a:rPr lang="en-US" dirty="0" err="1" smtClean="0"/>
              <a:t>mengambil</a:t>
            </a:r>
            <a:r>
              <a:rPr lang="en-US" dirty="0" smtClean="0"/>
              <a:t> </a:t>
            </a:r>
            <a:r>
              <a:rPr lang="en-US" dirty="0" err="1" smtClean="0"/>
              <a:t>alih</a:t>
            </a:r>
            <a:r>
              <a:rPr lang="en-US" dirty="0" smtClean="0"/>
              <a:t> </a:t>
            </a:r>
            <a:r>
              <a:rPr lang="en-US" dirty="0" err="1" smtClean="0"/>
              <a:t>hampir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perhitungan</a:t>
            </a:r>
            <a:r>
              <a:rPr lang="en-US" dirty="0" smtClean="0"/>
              <a:t> yang </a:t>
            </a:r>
            <a:r>
              <a:rPr lang="en-US" dirty="0" err="1" smtClean="0"/>
              <a:t>terlibat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render </a:t>
            </a:r>
            <a:r>
              <a:rPr lang="en-US" dirty="0" err="1" smtClean="0"/>
              <a:t>grafis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melakukannya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kecepatan</a:t>
            </a:r>
            <a:r>
              <a:rPr lang="en-US" dirty="0" smtClean="0"/>
              <a:t> yang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biasa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Hasilnya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browser </a:t>
            </a:r>
            <a:r>
              <a:rPr lang="en-US" dirty="0" err="1" smtClean="0"/>
              <a:t>mendeteksi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perhitungan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kompleks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beralih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CPU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CPU+operasi</a:t>
            </a:r>
            <a:r>
              <a:rPr lang="en-US" dirty="0" smtClean="0"/>
              <a:t> GPU</a:t>
            </a:r>
          </a:p>
          <a:p>
            <a:pPr indent="4763">
              <a:buNone/>
            </a:pPr>
            <a:r>
              <a:rPr lang="en-US" sz="1400" dirty="0" smtClean="0">
                <a:hlinkClick r:id="rId2"/>
              </a:rPr>
              <a:t>http://www.htmlgoodies.com/html5/client/unleash-the-power-of-hardware-accelerated-html5-canvas.html#fbid=syOkX0z4zKm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Perbandingan</a:t>
            </a:r>
            <a:r>
              <a:rPr lang="en-US" dirty="0" smtClean="0"/>
              <a:t> </a:t>
            </a:r>
            <a:r>
              <a:rPr lang="en-US" dirty="0" err="1" smtClean="0"/>
              <a:t>akselarasi</a:t>
            </a:r>
            <a:r>
              <a:rPr lang="en-US" dirty="0" smtClean="0"/>
              <a:t> hardware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web browser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kecepatan</a:t>
            </a:r>
            <a:r>
              <a:rPr lang="en-US" dirty="0" smtClean="0"/>
              <a:t> render yang </a:t>
            </a:r>
            <a:r>
              <a:rPr lang="en-US" dirty="0" err="1" smtClean="0"/>
              <a:t>diukur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kenik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Hardware Acceleration Stress Test. </a:t>
            </a:r>
            <a:r>
              <a:rPr lang="en-US" dirty="0" err="1" smtClean="0"/>
              <a:t>Ada</a:t>
            </a:r>
            <a:r>
              <a:rPr lang="en-US" dirty="0"/>
              <a:t> </a:t>
            </a:r>
            <a:r>
              <a:rPr lang="en-US" dirty="0" smtClean="0"/>
              <a:t>3 </a:t>
            </a:r>
            <a:r>
              <a:rPr lang="en-US" dirty="0" err="1" smtClean="0"/>
              <a:t>macam</a:t>
            </a:r>
            <a:r>
              <a:rPr lang="en-US" dirty="0" smtClean="0"/>
              <a:t> :</a:t>
            </a:r>
          </a:p>
          <a:p>
            <a:r>
              <a:rPr lang="en-US" dirty="0" smtClean="0"/>
              <a:t>Fireflies</a:t>
            </a:r>
          </a:p>
          <a:p>
            <a:r>
              <a:rPr lang="en-US" dirty="0" smtClean="0"/>
              <a:t>Paintball</a:t>
            </a:r>
          </a:p>
          <a:p>
            <a:r>
              <a:rPr lang="en-US" dirty="0" smtClean="0"/>
              <a:t>Fishbowl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771</Words>
  <Application>Microsoft Office PowerPoint</Application>
  <PresentationFormat>On-screen Show (4:3)</PresentationFormat>
  <Paragraphs>110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Akselarasi Hardware untuk Web Browser</vt:lpstr>
      <vt:lpstr>Akselarasi Hardware untuk Web Browser</vt:lpstr>
      <vt:lpstr>Apa itu akselarasi hardware?</vt:lpstr>
      <vt:lpstr>Bagaimana cara kerja akselarasi hardware?</vt:lpstr>
      <vt:lpstr>Cont..</vt:lpstr>
      <vt:lpstr>Bagaimana cara kerja akselarasi hardware?</vt:lpstr>
      <vt:lpstr>Bagaimana cara kerja akselarasi hardware?</vt:lpstr>
      <vt:lpstr>Bagaimana cara kerja akselarasi hardware?</vt:lpstr>
      <vt:lpstr>Perbandingan akselarasi hardware pada berbagai web browser</vt:lpstr>
      <vt:lpstr>Hasil Test dengan menggunakan Paintball</vt:lpstr>
      <vt:lpstr>Quality Differences</vt:lpstr>
      <vt:lpstr>PowerPoint Presentation</vt:lpstr>
      <vt:lpstr>PowerPoint Presentation</vt:lpstr>
      <vt:lpstr>Performance Differences</vt:lpstr>
      <vt:lpstr>PowerPoint Presentation</vt:lpstr>
      <vt:lpstr>Mengaktifkan Hardware Acceleration Web Browser</vt:lpstr>
      <vt:lpstr>Pengembangan Ke Depan Web Browser</vt:lpstr>
      <vt:lpstr>Pengembangan Ke Depan Web Browser</vt:lpstr>
      <vt:lpstr>Cont</vt:lpstr>
      <vt:lpstr>PowerPoint Presentation</vt:lpstr>
      <vt:lpstr>PowerPoint Presentation</vt:lpstr>
      <vt:lpstr>Kesimpulan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Browser Untuk Akselarasi Hardware</dc:title>
  <dc:creator>Pinky</dc:creator>
  <cp:lastModifiedBy>bluepitoe</cp:lastModifiedBy>
  <cp:revision>31</cp:revision>
  <dcterms:created xsi:type="dcterms:W3CDTF">2011-12-14T15:45:18Z</dcterms:created>
  <dcterms:modified xsi:type="dcterms:W3CDTF">2011-12-29T08:16:07Z</dcterms:modified>
</cp:coreProperties>
</file>