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Kecerdasan</a:t>
            </a:r>
            <a:r>
              <a:rPr lang="en-AU" dirty="0" smtClean="0"/>
              <a:t> </a:t>
            </a:r>
            <a:r>
              <a:rPr lang="en-AU" dirty="0" err="1" smtClean="0"/>
              <a:t>Buatan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Yuliana</a:t>
            </a:r>
            <a:r>
              <a:rPr lang="en-AU" dirty="0" smtClean="0"/>
              <a:t> </a:t>
            </a:r>
            <a:r>
              <a:rPr lang="en-AU" smtClean="0"/>
              <a:t>Setiowati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2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Pengenalan</a:t>
            </a:r>
            <a:r>
              <a:rPr lang="en-AU" dirty="0" smtClean="0"/>
              <a:t> </a:t>
            </a:r>
            <a:r>
              <a:rPr lang="en-AU" dirty="0" err="1" smtClean="0"/>
              <a:t>Kecerdasan</a:t>
            </a:r>
            <a:r>
              <a:rPr lang="en-AU" dirty="0" smtClean="0"/>
              <a:t> </a:t>
            </a:r>
            <a:r>
              <a:rPr lang="en-AU" dirty="0" err="1" smtClean="0"/>
              <a:t>Buatan</a:t>
            </a:r>
            <a:endParaRPr lang="en-AU" dirty="0" smtClean="0"/>
          </a:p>
          <a:p>
            <a:r>
              <a:rPr lang="en-AU" dirty="0" err="1" smtClean="0"/>
              <a:t>Representasi</a:t>
            </a:r>
            <a:r>
              <a:rPr lang="en-AU" dirty="0" smtClean="0"/>
              <a:t> </a:t>
            </a:r>
            <a:r>
              <a:rPr lang="en-AU" dirty="0" err="1" smtClean="0"/>
              <a:t>Pengetahuan</a:t>
            </a:r>
            <a:endParaRPr lang="en-AU" dirty="0" smtClean="0"/>
          </a:p>
          <a:p>
            <a:r>
              <a:rPr lang="en-AU" dirty="0" smtClean="0"/>
              <a:t>Reasoning, Semantic Network, Frame</a:t>
            </a:r>
            <a:endParaRPr lang="en-AU" dirty="0" smtClean="0"/>
          </a:p>
          <a:p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dirty="0" err="1" smtClean="0"/>
              <a:t>Pencarian</a:t>
            </a:r>
            <a:r>
              <a:rPr lang="en-AU" dirty="0" smtClean="0"/>
              <a:t> </a:t>
            </a:r>
            <a:r>
              <a:rPr lang="en-AU" dirty="0" err="1" smtClean="0"/>
              <a:t>Sederhana</a:t>
            </a:r>
            <a:endParaRPr lang="en-AU" dirty="0" smtClean="0"/>
          </a:p>
          <a:p>
            <a:r>
              <a:rPr lang="en-AU" dirty="0" err="1"/>
              <a:t>Algoritma</a:t>
            </a:r>
            <a:r>
              <a:rPr lang="en-AU" dirty="0"/>
              <a:t> </a:t>
            </a:r>
            <a:r>
              <a:rPr lang="en-AU" dirty="0" err="1"/>
              <a:t>Pencarian</a:t>
            </a:r>
            <a:r>
              <a:rPr lang="en-AU" dirty="0"/>
              <a:t> </a:t>
            </a:r>
            <a:r>
              <a:rPr lang="en-AU" dirty="0" err="1" smtClean="0"/>
              <a:t>Heuristik</a:t>
            </a:r>
            <a:endParaRPr lang="en-AU" dirty="0" smtClean="0"/>
          </a:p>
          <a:p>
            <a:r>
              <a:rPr lang="en-AU" dirty="0" smtClean="0"/>
              <a:t>Game Play</a:t>
            </a:r>
          </a:p>
          <a:p>
            <a:r>
              <a:rPr lang="en-AU" dirty="0" smtClean="0"/>
              <a:t>UTS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58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Materi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Natural Language Processing</a:t>
            </a:r>
          </a:p>
          <a:p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dirty="0" err="1" smtClean="0"/>
              <a:t>Genetika</a:t>
            </a:r>
            <a:endParaRPr lang="en-AU" dirty="0" smtClean="0"/>
          </a:p>
          <a:p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Pakar</a:t>
            </a:r>
            <a:endParaRPr lang="en-AU" dirty="0" smtClean="0"/>
          </a:p>
          <a:p>
            <a:r>
              <a:rPr lang="en-AU" dirty="0" err="1" smtClean="0"/>
              <a:t>Logika</a:t>
            </a:r>
            <a:r>
              <a:rPr lang="en-AU" dirty="0" smtClean="0"/>
              <a:t> Fuzzy</a:t>
            </a:r>
          </a:p>
          <a:p>
            <a:r>
              <a:rPr lang="en-AU" dirty="0" smtClean="0"/>
              <a:t>Neural Network</a:t>
            </a:r>
          </a:p>
          <a:p>
            <a:r>
              <a:rPr lang="en-AU" dirty="0" smtClean="0"/>
              <a:t>UAS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48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Penilaian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UTS : 35 – 40%</a:t>
            </a:r>
          </a:p>
          <a:p>
            <a:r>
              <a:rPr lang="en-AU" dirty="0" smtClean="0"/>
              <a:t>UAS : 35 – 40 %</a:t>
            </a:r>
          </a:p>
          <a:p>
            <a:r>
              <a:rPr lang="en-AU" dirty="0" err="1" smtClean="0"/>
              <a:t>Tugas</a:t>
            </a:r>
            <a:r>
              <a:rPr lang="en-AU" dirty="0" smtClean="0"/>
              <a:t>/</a:t>
            </a:r>
            <a:r>
              <a:rPr lang="en-AU" dirty="0" err="1" smtClean="0"/>
              <a:t>Presentasi</a:t>
            </a:r>
            <a:r>
              <a:rPr lang="en-AU" dirty="0" smtClean="0"/>
              <a:t> : 20 – 30 %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39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Kecerdasan Buatan</vt:lpstr>
      <vt:lpstr>Materi</vt:lpstr>
      <vt:lpstr>Materi</vt:lpstr>
      <vt:lpstr>Penilaian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Kecerdasan Buatan</dc:title>
  <dc:creator>yuliana</dc:creator>
  <cp:lastModifiedBy>User</cp:lastModifiedBy>
  <cp:revision>12</cp:revision>
  <dcterms:created xsi:type="dcterms:W3CDTF">2006-08-16T00:00:00Z</dcterms:created>
  <dcterms:modified xsi:type="dcterms:W3CDTF">2014-09-04T02:18:55Z</dcterms:modified>
</cp:coreProperties>
</file>